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5A_6E5F98F0.xml" ContentType="application/vnd.ms-powerpoint.comments+xml"/>
  <Override PartName="/ppt/notesSlides/notesSlide27.xml" ContentType="application/vnd.openxmlformats-officedocument.presentationml.notesSlide+xml"/>
  <Override PartName="/ppt/comments/modernComment_127_9856B707.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59_CD2B0F1C.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10_1609F98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7" r:id="rId5"/>
    <p:sldMasterId id="2147483693" r:id="rId6"/>
  </p:sldMasterIdLst>
  <p:notesMasterIdLst>
    <p:notesMasterId r:id="rId45"/>
  </p:notesMasterIdLst>
  <p:handoutMasterIdLst>
    <p:handoutMasterId r:id="rId46"/>
  </p:handoutMasterIdLst>
  <p:sldIdLst>
    <p:sldId id="260" r:id="rId7"/>
    <p:sldId id="348" r:id="rId8"/>
    <p:sldId id="347" r:id="rId9"/>
    <p:sldId id="352" r:id="rId10"/>
    <p:sldId id="353" r:id="rId11"/>
    <p:sldId id="343" r:id="rId12"/>
    <p:sldId id="362" r:id="rId13"/>
    <p:sldId id="361" r:id="rId14"/>
    <p:sldId id="325" r:id="rId15"/>
    <p:sldId id="324" r:id="rId16"/>
    <p:sldId id="326" r:id="rId17"/>
    <p:sldId id="327" r:id="rId18"/>
    <p:sldId id="360" r:id="rId19"/>
    <p:sldId id="329" r:id="rId20"/>
    <p:sldId id="364" r:id="rId21"/>
    <p:sldId id="357" r:id="rId22"/>
    <p:sldId id="344" r:id="rId23"/>
    <p:sldId id="337" r:id="rId24"/>
    <p:sldId id="338" r:id="rId25"/>
    <p:sldId id="339" r:id="rId26"/>
    <p:sldId id="340" r:id="rId27"/>
    <p:sldId id="341" r:id="rId28"/>
    <p:sldId id="342" r:id="rId29"/>
    <p:sldId id="354" r:id="rId30"/>
    <p:sldId id="355" r:id="rId31"/>
    <p:sldId id="350" r:id="rId32"/>
    <p:sldId id="351" r:id="rId33"/>
    <p:sldId id="358" r:id="rId34"/>
    <p:sldId id="284" r:id="rId35"/>
    <p:sldId id="317" r:id="rId36"/>
    <p:sldId id="346" r:id="rId37"/>
    <p:sldId id="287" r:id="rId38"/>
    <p:sldId id="295" r:id="rId39"/>
    <p:sldId id="335" r:id="rId40"/>
    <p:sldId id="345" r:id="rId41"/>
    <p:sldId id="318" r:id="rId42"/>
    <p:sldId id="272" r:id="rId43"/>
    <p:sldId id="3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12B1D-678B-C6C0-915E-0F64FA46336F}" name="Kevin Potts" initials="KP" userId="S::kevin.potts@valgenesis.com::19539caf-ca29-4481-8e3e-4ab5ff25e598" providerId="AD"/>
  <p188:author id="{15A74BC1-31E2-74FC-1378-840B94C66A28}" name="Steven Thompson" initials="ST" userId="S::steven.thompson@valgenesis.com::453249c3-3057-4038-b9db-fef20ee4cb37" providerId="AD"/>
  <p188:author id="{D989FDFF-A8F7-6E62-7305-1CA1BBE98E38}" name="Jeffrey Gleckler" initials="JG" userId="S::Jeff.Gleckler@valgenesis.com::d57956fc-d7f1-4f9a-81bf-36f6c22dbc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8F8F6"/>
    <a:srgbClr val="F6F6F3"/>
    <a:srgbClr val="F5F5F2"/>
    <a:srgbClr val="EBEEED"/>
    <a:srgbClr val="949494"/>
    <a:srgbClr val="C3C3C3"/>
    <a:srgbClr val="A4A4A4"/>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500B-22C7-CD72-4F27-05CC5F94F0BD}" v="23" dt="2022-11-14T16:39:41.741"/>
    <p1510:client id="{C21C5580-F39E-4F56-8894-E0A75A86A055}" v="548" dt="2022-11-11T14:29:42.843"/>
    <p1510:client id="{C5080ECB-E5AB-4E7E-8C84-F8A3EC0406F3}" vWet="4" dt="2022-11-14T16:39:31.118"/>
    <p1510:client id="{C8F292E5-E187-43D9-B101-4D46EDFCBCA0}" v="2" dt="2022-11-14T16:14:22.168"/>
    <p1510:client id="{E43F57B4-49DA-0EEB-1A5A-F4F88586B722}" v="9" dt="2022-12-14T09:37:50.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8" d="100"/>
          <a:sy n="188" d="100"/>
        </p:scale>
        <p:origin x="442" y="13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10_1609F982.xml><?xml version="1.0" encoding="utf-8"?>
<p188:cmLst xmlns:a="http://schemas.openxmlformats.org/drawingml/2006/main" xmlns:r="http://schemas.openxmlformats.org/officeDocument/2006/relationships" xmlns:p188="http://schemas.microsoft.com/office/powerpoint/2018/8/main">
  <p188:cm id="{30D9B9D9-D4E1-4DD6-BE4F-F5E8EE8B9CE3}" authorId="{4B412B1D-678B-C6C0-915E-0F64FA46336F}" status="resolved" created="2022-10-04T16:23:32.280" complete="100000">
    <pc:sldMkLst xmlns:pc="http://schemas.microsoft.com/office/powerpoint/2013/main/command">
      <pc:docMk/>
      <pc:sldMk cId="369752450" sldId="272"/>
    </pc:sldMkLst>
    <p188:txBody>
      <a:bodyPr/>
      <a:lstStyle/>
      <a:p>
        <a:r>
          <a:rPr lang="en-US"/>
          <a:t>I love trains, but no train metaphors. :)</a:t>
        </a:r>
      </a:p>
    </p188:txBody>
  </p188:cm>
</p188:cmLst>
</file>

<file path=ppt/comments/modernComment_127_9856B707.xml><?xml version="1.0" encoding="utf-8"?>
<p188:cmLst xmlns:a="http://schemas.openxmlformats.org/drawingml/2006/main" xmlns:r="http://schemas.openxmlformats.org/officeDocument/2006/relationships" xmlns:p188="http://schemas.microsoft.com/office/powerpoint/2018/8/main">
  <p188:cm id="{811C550E-189F-4599-8B15-B27EA36A80A1}" authorId="{4B412B1D-678B-C6C0-915E-0F64FA46336F}" created="2022-10-04T16:22:45.606">
    <pc:sldMkLst xmlns:pc="http://schemas.microsoft.com/office/powerpoint/2013/main/command">
      <pc:docMk/>
      <pc:sldMk cId="2555819783" sldId="295"/>
    </pc:sldMkLst>
    <p188:replyLst>
      <p188:reply id="{148653FC-8C75-4034-94A5-8710284EDA74}" authorId="{D989FDFF-A8F7-6E62-7305-1CA1BBE98E38}" created="2022-10-05T16:37:59.063">
        <p188:txBody>
          <a:bodyPr/>
          <a:lstStyle/>
          <a:p>
            <a:r>
              <a:rPr lang="en-US"/>
              <a:t>I'm having trouble coming up with a chart of "what you don't get with Express" that isn't negative.  Thinking we should focus on more of a "where does Express fit" slide, but looking for more meat on the previous slide.
 </a:t>
            </a:r>
          </a:p>
        </p188:txBody>
      </p188:reply>
    </p188:replyLst>
    <p188:txBody>
      <a:bodyPr/>
      <a:lstStyle/>
      <a:p>
        <a:r>
          <a:rPr lang="en-US"/>
          <a:t>Messaging on this needs to be VERY careful. I suggest using a table structure like the next slide, but instead of modules, we focus on large buckets of capability. For example, the full VLMS platform would have "API" as a capability, and also "risk-based decision trees" for authoring. Not picky stuff, but BIG stuff. We need to speak out of both sides of our mouth: Express is GREAT, but the full platform is EVEN GREATER but maybe not what you need unless it is. :)</a:t>
        </a:r>
      </a:p>
    </p188:txBody>
  </p188:cm>
</p188:cmLst>
</file>

<file path=ppt/comments/modernComment_159_CD2B0F1C.xml><?xml version="1.0" encoding="utf-8"?>
<p188:cmLst xmlns:a="http://schemas.openxmlformats.org/drawingml/2006/main" xmlns:r="http://schemas.openxmlformats.org/officeDocument/2006/relationships" xmlns:p188="http://schemas.microsoft.com/office/powerpoint/2018/8/main">
  <p188:cm id="{B92108FC-232B-441D-BA06-3A4AFC3BC6FE}" authorId="{D989FDFF-A8F7-6E62-7305-1CA1BBE98E38}" created="2022-10-05T13:59:42.775">
    <pc:sldMkLst xmlns:pc="http://schemas.microsoft.com/office/powerpoint/2013/main/command">
      <pc:docMk/>
      <pc:sldMk cId="3442151196" sldId="345"/>
    </pc:sldMkLst>
    <p188:txBody>
      <a:bodyPr/>
      <a:lstStyle/>
      <a:p>
        <a:r>
          <a:rPr lang="en-US"/>
          <a:t>Probably won't use this slide, but leaving it here and hidden for now</a:t>
        </a:r>
      </a:p>
    </p188:txBody>
  </p188:cm>
</p188:cmLst>
</file>

<file path=ppt/comments/modernComment_15A_6E5F98F0.xml><?xml version="1.0" encoding="utf-8"?>
<p188:cmLst xmlns:a="http://schemas.openxmlformats.org/drawingml/2006/main" xmlns:r="http://schemas.openxmlformats.org/officeDocument/2006/relationships" xmlns:p188="http://schemas.microsoft.com/office/powerpoint/2018/8/main">
  <p188:cm id="{ABED76FE-CC3B-4CEA-888A-A8B99F18F9DF}" authorId="{D989FDFF-A8F7-6E62-7305-1CA1BBE98E38}" created="2022-10-06T19:40:06.935">
    <pc:sldMkLst xmlns:pc="http://schemas.microsoft.com/office/powerpoint/2013/main/command">
      <pc:docMk/>
      <pc:sldMk cId="1851758832" sldId="346"/>
    </pc:sldMkLst>
    <p188:replyLst>
      <p188:reply id="{35443561-BBB3-4C83-9EF1-EF9FB980DFA8}" authorId="{15A74BC1-31E2-74FC-1378-840B94C66A28}" created="2022-10-06T19:58:55.309">
        <p188:txBody>
          <a:bodyPr/>
          <a:lstStyle/>
          <a:p>
            <a:r>
              <a:rPr lang="en-US"/>
              <a:t>[@Jeffrey Gleckler] VLMS Express is ideally suited for typical vanilla validation without all the bells and whistles. Digitize now with Express to meet 80% of your basic validation needs. Digitize now with VLMS Express, with the ability to grow to the power of comprehensive functionality of VLMS if necessary in the future.</a:t>
            </a:r>
          </a:p>
        </p188:txBody>
      </p188:reply>
      <p188:reply id="{E23E40BC-F075-4F7C-8A93-8ED572773676}" authorId="{15A74BC1-31E2-74FC-1378-840B94C66A28}" created="2022-10-06T20:01:05.499">
        <p188:txBody>
          <a:bodyPr/>
          <a:lstStyle/>
          <a:p>
            <a:r>
              <a:rPr lang="en-US"/>
              <a:t>[@Jeffrey Gleckler] I'm kind of liking "vanilla validation" to put Express in its bucket. But if you want all the sprinkles and flavors, then consider VLMS as your platform of choice rather than VLMS Express. </a:t>
            </a:r>
          </a:p>
        </p188:txBody>
      </p188:reply>
      <p188:reply id="{5E013091-0E92-49E3-BA1F-C3E8BBF0234A}" authorId="{D989FDFF-A8F7-6E62-7305-1CA1BBE98E38}" created="2022-10-07T13:41:36.683">
        <p188:txBody>
          <a:bodyPr/>
          <a:lstStyle/>
          <a:p>
            <a:r>
              <a:rPr lang="en-US"/>
              <a:t>I want to be careful to not portray Express as "watered down"….its still a very robust solution for many situations.
</a:t>
            </a:r>
          </a:p>
        </p188:txBody>
      </p188:reply>
      <p188:reply id="{88591395-25A9-46D1-AED0-D0D4B7EC6E30}" authorId="{D989FDFF-A8F7-6E62-7305-1CA1BBE98E38}" created="2022-10-10T16:41:13.358">
        <p188:txBody>
          <a:bodyPr/>
          <a:lstStyle/>
          <a:p>
            <a:r>
              <a:rPr lang="en-US"/>
              <a:t>I'm trying to stay away from a particular business type with this slide
</a:t>
            </a:r>
          </a:p>
        </p188:txBody>
      </p188:reply>
    </p188:replyLst>
    <p188:txBody>
      <a:bodyPr/>
      <a:lstStyle/>
      <a:p>
        <a:r>
          <a:rPr lang="en-US"/>
          <a:t>[@Steven Thompson] [@Emmanuel Cansino]
Can you help with a few more examples of where Express makes sense over the full VLMS platform?  
I want to help the team have that discussion with the client as to "why" we are pitching Express instead of VLMS.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02DA98-E1DA-42C6-A319-7EC379D062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DD976F-6570-4217-967D-E1AA2F3966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E79EBF-BE80-438A-BFB7-FB36E9A3B9E4}" type="datetimeFigureOut">
              <a:rPr lang="en-US" smtClean="0"/>
              <a:t>2/3/2023</a:t>
            </a:fld>
            <a:endParaRPr lang="en-US"/>
          </a:p>
        </p:txBody>
      </p:sp>
      <p:sp>
        <p:nvSpPr>
          <p:cNvPr id="4" name="Footer Placeholder 3">
            <a:extLst>
              <a:ext uri="{FF2B5EF4-FFF2-40B4-BE49-F238E27FC236}">
                <a16:creationId xmlns:a16="http://schemas.microsoft.com/office/drawing/2014/main" id="{DBBE3555-B458-4DD3-9D03-B6313C68A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251E93-C8F8-4EC6-B05A-2F0E235D71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118A0D-A07E-44AE-AFB3-55055216EBB8}" type="slidenum">
              <a:rPr lang="en-US" smtClean="0"/>
              <a:t>‹#›</a:t>
            </a:fld>
            <a:endParaRPr lang="en-US"/>
          </a:p>
        </p:txBody>
      </p:sp>
    </p:spTree>
    <p:extLst>
      <p:ext uri="{BB962C8B-B14F-4D97-AF65-F5344CB8AC3E}">
        <p14:creationId xmlns:p14="http://schemas.microsoft.com/office/powerpoint/2010/main" val="107617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CB125-BFD7-40DD-AFFF-34EA552D6785}"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07ADE-94E7-4101-8C33-20944A4927E9}" type="slidenum">
              <a:rPr lang="en-US" smtClean="0"/>
              <a:t>‹#›</a:t>
            </a:fld>
            <a:endParaRPr lang="en-US"/>
          </a:p>
        </p:txBody>
      </p:sp>
    </p:spTree>
    <p:extLst>
      <p:ext uri="{BB962C8B-B14F-4D97-AF65-F5344CB8AC3E}">
        <p14:creationId xmlns:p14="http://schemas.microsoft.com/office/powerpoint/2010/main" val="138041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a:t>
            </a:fld>
            <a:endParaRPr lang="en-US"/>
          </a:p>
        </p:txBody>
      </p:sp>
    </p:spTree>
    <p:extLst>
      <p:ext uri="{BB962C8B-B14F-4D97-AF65-F5344CB8AC3E}">
        <p14:creationId xmlns:p14="http://schemas.microsoft.com/office/powerpoint/2010/main" val="203978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need for repeated logon, e-signature is configurable to the whole document, or to individual tasks…it’s up to you!</a:t>
            </a:r>
          </a:p>
        </p:txBody>
      </p:sp>
      <p:sp>
        <p:nvSpPr>
          <p:cNvPr id="4" name="Slide Number Placeholder 3"/>
          <p:cNvSpPr>
            <a:spLocks noGrp="1"/>
          </p:cNvSpPr>
          <p:nvPr>
            <p:ph type="sldNum" sz="quarter" idx="5"/>
          </p:nvPr>
        </p:nvSpPr>
        <p:spPr/>
        <p:txBody>
          <a:bodyPr/>
          <a:lstStyle/>
          <a:p>
            <a:fld id="{9F107ADE-94E7-4101-8C33-20944A4927E9}" type="slidenum">
              <a:rPr lang="en-US" smtClean="0"/>
              <a:t>12</a:t>
            </a:fld>
            <a:endParaRPr lang="en-US"/>
          </a:p>
        </p:txBody>
      </p:sp>
    </p:spTree>
    <p:extLst>
      <p:ext uri="{BB962C8B-B14F-4D97-AF65-F5344CB8AC3E}">
        <p14:creationId xmlns:p14="http://schemas.microsoft.com/office/powerpoint/2010/main" val="255504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Instant ability to Visualize the workflow to understand who is assigned and at what stage the document is in. </a:t>
            </a:r>
          </a:p>
        </p:txBody>
      </p:sp>
      <p:sp>
        <p:nvSpPr>
          <p:cNvPr id="4" name="Slide Number Placeholder 3"/>
          <p:cNvSpPr>
            <a:spLocks noGrp="1"/>
          </p:cNvSpPr>
          <p:nvPr>
            <p:ph type="sldNum" sz="quarter" idx="5"/>
          </p:nvPr>
        </p:nvSpPr>
        <p:spPr/>
        <p:txBody>
          <a:bodyPr/>
          <a:lstStyle/>
          <a:p>
            <a:fld id="{9F107ADE-94E7-4101-8C33-20944A4927E9}" type="slidenum">
              <a:rPr lang="en-US" smtClean="0"/>
              <a:t>13</a:t>
            </a:fld>
            <a:endParaRPr lang="en-US"/>
          </a:p>
        </p:txBody>
      </p:sp>
    </p:spTree>
    <p:extLst>
      <p:ext uri="{BB962C8B-B14F-4D97-AF65-F5344CB8AC3E}">
        <p14:creationId xmlns:p14="http://schemas.microsoft.com/office/powerpoint/2010/main" val="116789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more excel headaches…the Requirements Traceability Matrix (RTM) is automatically created and dynamically updated throughout the execution.</a:t>
            </a:r>
          </a:p>
        </p:txBody>
      </p:sp>
      <p:sp>
        <p:nvSpPr>
          <p:cNvPr id="4" name="Slide Number Placeholder 3"/>
          <p:cNvSpPr>
            <a:spLocks noGrp="1"/>
          </p:cNvSpPr>
          <p:nvPr>
            <p:ph type="sldNum" sz="quarter" idx="5"/>
          </p:nvPr>
        </p:nvSpPr>
        <p:spPr/>
        <p:txBody>
          <a:bodyPr/>
          <a:lstStyle/>
          <a:p>
            <a:fld id="{9F107ADE-94E7-4101-8C33-20944A4927E9}" type="slidenum">
              <a:rPr lang="en-US" smtClean="0"/>
              <a:t>14</a:t>
            </a:fld>
            <a:endParaRPr lang="en-US"/>
          </a:p>
        </p:txBody>
      </p:sp>
    </p:spTree>
    <p:extLst>
      <p:ext uri="{BB962C8B-B14F-4D97-AF65-F5344CB8AC3E}">
        <p14:creationId xmlns:p14="http://schemas.microsoft.com/office/powerpoint/2010/main" val="414330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Valuable reporting capabilities within the system without needing to export the data.</a:t>
            </a:r>
          </a:p>
          <a:p>
            <a:endParaRPr lang="en-US"/>
          </a:p>
          <a:p>
            <a:r>
              <a:rPr lang="en-US"/>
              <a:t>Although, you can export for other reporting needs.</a:t>
            </a:r>
          </a:p>
        </p:txBody>
      </p:sp>
      <p:sp>
        <p:nvSpPr>
          <p:cNvPr id="4" name="Slide Number Placeholder 3"/>
          <p:cNvSpPr>
            <a:spLocks noGrp="1"/>
          </p:cNvSpPr>
          <p:nvPr>
            <p:ph type="sldNum" sz="quarter" idx="5"/>
          </p:nvPr>
        </p:nvSpPr>
        <p:spPr/>
        <p:txBody>
          <a:bodyPr/>
          <a:lstStyle/>
          <a:p>
            <a:fld id="{9F107ADE-94E7-4101-8C33-20944A4927E9}" type="slidenum">
              <a:rPr lang="en-US" smtClean="0"/>
              <a:t>15</a:t>
            </a:fld>
            <a:endParaRPr lang="en-US"/>
          </a:p>
        </p:txBody>
      </p:sp>
    </p:spTree>
    <p:extLst>
      <p:ext uri="{BB962C8B-B14F-4D97-AF65-F5344CB8AC3E}">
        <p14:creationId xmlns:p14="http://schemas.microsoft.com/office/powerpoint/2010/main" val="420575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16</a:t>
            </a:fld>
            <a:endParaRPr lang="en-US"/>
          </a:p>
        </p:txBody>
      </p:sp>
    </p:spTree>
    <p:extLst>
      <p:ext uri="{BB962C8B-B14F-4D97-AF65-F5344CB8AC3E}">
        <p14:creationId xmlns:p14="http://schemas.microsoft.com/office/powerpoint/2010/main" val="58526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Start digital, stay digital.</a:t>
            </a:r>
          </a:p>
          <a:p>
            <a:pPr lvl="1"/>
            <a:r>
              <a:rPr lang="en-US"/>
              <a:t>Validate your equipment, instruments, facilities and computer software</a:t>
            </a:r>
          </a:p>
          <a:p>
            <a:pPr lvl="1"/>
            <a:r>
              <a:rPr lang="en-US"/>
              <a:t>Adherence to ALCOA+ data integrity principles </a:t>
            </a:r>
          </a:p>
          <a:p>
            <a:pPr lvl="1"/>
            <a:r>
              <a:rPr lang="en-US"/>
              <a:t>Always audit and inspection ready with a few clicks</a:t>
            </a:r>
          </a:p>
          <a:p>
            <a:endParaRPr lang="en-US"/>
          </a:p>
          <a:p>
            <a:pPr lvl="1"/>
            <a:r>
              <a:rPr lang="en-US"/>
              <a:t>Express implements a secure, durable validation technology that helps to eliminate the frustrations that impact your time to patient.</a:t>
            </a:r>
          </a:p>
          <a:p>
            <a:pPr lvl="1"/>
            <a:r>
              <a:rPr lang="en-US"/>
              <a:t>Provide device specific validation packages, in a convenient digital format.</a:t>
            </a:r>
          </a:p>
          <a:p>
            <a:endParaRPr lang="en-US"/>
          </a:p>
          <a:p>
            <a:endParaRPr lang="en-US"/>
          </a:p>
          <a:p>
            <a:pPr lvl="1"/>
            <a:r>
              <a:rPr lang="en-US"/>
              <a:t>Leveraging a best-in-class, easy to deploy CSV solution</a:t>
            </a:r>
          </a:p>
          <a:p>
            <a:pPr lvl="1"/>
            <a:r>
              <a:rPr lang="en-US"/>
              <a:t>Clear, organized and fully digital records to simplify audits, inspections and any due diligence.</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18</a:t>
            </a:fld>
            <a:endParaRPr lang="en-US"/>
          </a:p>
        </p:txBody>
      </p:sp>
    </p:spTree>
    <p:extLst>
      <p:ext uri="{BB962C8B-B14F-4D97-AF65-F5344CB8AC3E}">
        <p14:creationId xmlns:p14="http://schemas.microsoft.com/office/powerpoint/2010/main" val="4018711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your clients device specific validation packages, in a convenient digital format.</a:t>
            </a:r>
            <a:endParaRPr lang="en-US">
              <a:cs typeface="Calibri"/>
            </a:endParaRPr>
          </a:p>
          <a:p>
            <a:endParaRPr lang="en-US"/>
          </a:p>
          <a:p>
            <a:pPr lvl="1"/>
            <a:r>
              <a:rPr lang="en-US"/>
              <a:t>Leveraging a best-in-class, easy to deploy CSV solution</a:t>
            </a:r>
            <a:endParaRPr lang="en-US">
              <a:cs typeface="Calibri"/>
            </a:endParaRPr>
          </a:p>
          <a:p>
            <a:pPr lvl="1"/>
            <a:r>
              <a:rPr lang="en-US"/>
              <a:t>Clear, organized and fully digital records to simplify audits, inspections and any due diligence.</a:t>
            </a:r>
            <a:endParaRPr lang="en-US">
              <a:cs typeface="Calibri"/>
            </a:endParaRPr>
          </a:p>
          <a:p>
            <a:endParaRPr lang="en-US"/>
          </a:p>
          <a:p>
            <a:endParaRPr lang="en-US"/>
          </a:p>
          <a:p>
            <a:endParaRPr lang="en-US">
              <a:cs typeface="Calibri"/>
            </a:endParaRPr>
          </a:p>
          <a:p>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19</a:t>
            </a:fld>
            <a:endParaRPr lang="en-US"/>
          </a:p>
        </p:txBody>
      </p:sp>
    </p:spTree>
    <p:extLst>
      <p:ext uri="{BB962C8B-B14F-4D97-AF65-F5344CB8AC3E}">
        <p14:creationId xmlns:p14="http://schemas.microsoft.com/office/powerpoint/2010/main" val="3053852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device specific validation packages, in a convenient digital format.</a:t>
            </a:r>
            <a:endParaRPr lang="en-US">
              <a:cs typeface="Calibri"/>
            </a:endParaRPr>
          </a:p>
          <a:p>
            <a:endParaRPr lang="en-US"/>
          </a:p>
          <a:p>
            <a:endParaRPr lang="en-US"/>
          </a:p>
          <a:p>
            <a:pPr lvl="1"/>
            <a:r>
              <a:rPr lang="en-US"/>
              <a:t>Leveraging a best-in-class, easy to deploy CSV solution</a:t>
            </a:r>
            <a:endParaRPr lang="en-US">
              <a:cs typeface="Calibri" panose="020F0502020204030204"/>
            </a:endParaRPr>
          </a:p>
          <a:p>
            <a:pPr lvl="1"/>
            <a:r>
              <a:rPr lang="en-US"/>
              <a:t>Clear, organized and fully digital records to simplify audits, inspections and any due diligence.</a:t>
            </a:r>
            <a:endParaRPr lang="en-US">
              <a:cs typeface="Calibri"/>
            </a:endParaRPr>
          </a:p>
          <a:p>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20</a:t>
            </a:fld>
            <a:endParaRPr lang="en-US"/>
          </a:p>
        </p:txBody>
      </p:sp>
    </p:spTree>
    <p:extLst>
      <p:ext uri="{BB962C8B-B14F-4D97-AF65-F5344CB8AC3E}">
        <p14:creationId xmlns:p14="http://schemas.microsoft.com/office/powerpoint/2010/main" val="123741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device specific validation packages, in a convenient digital format.</a:t>
            </a:r>
            <a:endParaRPr lang="en-US">
              <a:cs typeface="Calibri"/>
            </a:endParaRPr>
          </a:p>
          <a:p>
            <a:endParaRPr lang="en-US"/>
          </a:p>
          <a:p>
            <a:pPr lvl="1"/>
            <a:r>
              <a:rPr lang="en-US"/>
              <a:t>Leveraging a best-in-class, easy to deploy CSV solution</a:t>
            </a:r>
            <a:endParaRPr lang="en-US">
              <a:cs typeface="Calibri"/>
            </a:endParaRPr>
          </a:p>
          <a:p>
            <a:pPr lvl="1"/>
            <a:r>
              <a:rPr lang="en-US"/>
              <a:t>Clear, organized and fully digital records to simplify audits, inspections and any due diligence.</a:t>
            </a:r>
            <a:endParaRPr lang="en-US">
              <a:cs typeface="Calibri"/>
            </a:endParaRPr>
          </a:p>
          <a:p>
            <a:endParaRPr lang="en-US"/>
          </a:p>
          <a:p>
            <a:endParaRPr lang="en-US"/>
          </a:p>
          <a:p>
            <a:r>
              <a:rPr lang="en-US"/>
              <a:t>Capitalized project teams:</a:t>
            </a:r>
            <a:endParaRPr lang="en-US">
              <a:cs typeface="Calibri"/>
            </a:endParaRPr>
          </a:p>
          <a:p>
            <a:pPr lvl="1"/>
            <a:r>
              <a:rPr lang="en-US"/>
              <a:t>Maximize budget utilization on your capital projects.</a:t>
            </a:r>
            <a:endParaRPr lang="en-US">
              <a:cs typeface="Calibri"/>
            </a:endParaRPr>
          </a:p>
          <a:p>
            <a:pPr lvl="1"/>
            <a:r>
              <a:rPr lang="en-US"/>
              <a:t>Controlled expense by activating Express for the project and close it once completed.</a:t>
            </a:r>
            <a:endParaRPr lang="en-US">
              <a:cs typeface="Calibri"/>
            </a:endParaRPr>
          </a:p>
          <a:p>
            <a:pPr lvl="1"/>
            <a:r>
              <a:rPr lang="en-US"/>
              <a:t>You retain all the project data, even after project closure.</a:t>
            </a:r>
            <a:endParaRPr lang="en-US">
              <a:cs typeface="Calibri"/>
            </a:endParaRPr>
          </a:p>
          <a:p>
            <a:endParaRPr lang="en-US"/>
          </a:p>
          <a:p>
            <a:endParaRPr lang="en-US"/>
          </a:p>
          <a:p>
            <a:endParaRPr lang="en-US">
              <a:cs typeface="Calibri"/>
            </a:endParaRPr>
          </a:p>
          <a:p>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21</a:t>
            </a:fld>
            <a:endParaRPr lang="en-US"/>
          </a:p>
        </p:txBody>
      </p:sp>
    </p:spTree>
    <p:extLst>
      <p:ext uri="{BB962C8B-B14F-4D97-AF65-F5344CB8AC3E}">
        <p14:creationId xmlns:p14="http://schemas.microsoft.com/office/powerpoint/2010/main" val="38536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p>
          <a:p>
            <a:pPr lvl="1"/>
            <a:r>
              <a:rPr lang="en-US"/>
              <a:t>Always audit and inspection ready with a few clicks</a:t>
            </a:r>
            <a:endParaRPr lang="en-US">
              <a:cs typeface="Calibri"/>
            </a:endParaRPr>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device specific validation packages, in a convenient digital format.</a:t>
            </a:r>
            <a:endParaRPr lang="en-US">
              <a:cs typeface="Calibri"/>
            </a:endParaRPr>
          </a:p>
          <a:p>
            <a:endParaRPr lang="en-US"/>
          </a:p>
          <a:p>
            <a:pPr lvl="1"/>
            <a:r>
              <a:rPr lang="en-US"/>
              <a:t>Leveraging a best-in-class, easy to deploy CSV solution</a:t>
            </a:r>
            <a:endParaRPr lang="en-US">
              <a:cs typeface="Calibri" panose="020F0502020204030204"/>
            </a:endParaRPr>
          </a:p>
          <a:p>
            <a:pPr lvl="1"/>
            <a:r>
              <a:rPr lang="en-US"/>
              <a:t>Clear, organized and fully digital records to simplify audits, inspections and any due diligence.</a:t>
            </a:r>
            <a:endParaRPr lang="en-US">
              <a:cs typeface="Calibri"/>
            </a:endParaRPr>
          </a:p>
          <a:p>
            <a:endParaRPr lang="en-US"/>
          </a:p>
          <a:p>
            <a:endParaRPr lang="en-US"/>
          </a:p>
          <a:p>
            <a:pPr lvl="1"/>
            <a:r>
              <a:rPr lang="en-US"/>
              <a:t>Maximize budget utilization on your client projects.</a:t>
            </a:r>
            <a:endParaRPr lang="en-US">
              <a:cs typeface="Calibri"/>
            </a:endParaRPr>
          </a:p>
          <a:p>
            <a:pPr lvl="1"/>
            <a:r>
              <a:rPr lang="en-US"/>
              <a:t>Controlled expense by activating Express for the project and close it once completed.</a:t>
            </a:r>
            <a:endParaRPr lang="en-US">
              <a:cs typeface="Calibri"/>
            </a:endParaRPr>
          </a:p>
          <a:p>
            <a:pPr lvl="1"/>
            <a:r>
              <a:rPr lang="en-US"/>
              <a:t>You retain all the project data, even after project closure.</a:t>
            </a:r>
            <a:endParaRPr lang="en-US">
              <a:cs typeface="Calibri"/>
            </a:endParaRPr>
          </a:p>
          <a:p>
            <a:endParaRPr lang="en-US"/>
          </a:p>
          <a:p>
            <a:endParaRPr lang="en-US"/>
          </a:p>
          <a:p>
            <a:pPr lvl="1"/>
            <a:r>
              <a:rPr lang="en-US"/>
              <a:t>Deploy Express within your client engagements, </a:t>
            </a:r>
            <a:endParaRPr lang="en-US">
              <a:cs typeface="Calibri"/>
            </a:endParaRPr>
          </a:p>
          <a:p>
            <a:pPr lvl="1"/>
            <a:r>
              <a:rPr lang="en-US"/>
              <a:t>Know your costs</a:t>
            </a:r>
            <a:endParaRPr lang="en-US">
              <a:cs typeface="Calibri"/>
            </a:endParaRPr>
          </a:p>
          <a:p>
            <a:pPr lvl="1"/>
            <a:r>
              <a:rPr lang="en-US"/>
              <a:t>Client Data is separate and secure</a:t>
            </a:r>
            <a:endParaRPr lang="en-US">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F107ADE-94E7-4101-8C33-20944A4927E9}" type="slidenum">
              <a:rPr lang="en-US" smtClean="0"/>
              <a:t>22</a:t>
            </a:fld>
            <a:endParaRPr lang="en-US"/>
          </a:p>
        </p:txBody>
      </p:sp>
    </p:spTree>
    <p:extLst>
      <p:ext uri="{BB962C8B-B14F-4D97-AF65-F5344CB8AC3E}">
        <p14:creationId xmlns:p14="http://schemas.microsoft.com/office/powerpoint/2010/main" val="40485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Bottom line:</a:t>
            </a:r>
          </a:p>
          <a:p>
            <a:pPr lvl="1"/>
            <a:r>
              <a:rPr lang="en-US"/>
              <a:t>Slow, linear, costly, dreaded, unnecessarily difficult</a:t>
            </a: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3</a:t>
            </a:fld>
            <a:endParaRPr lang="en-US"/>
          </a:p>
        </p:txBody>
      </p:sp>
    </p:spTree>
    <p:extLst>
      <p:ext uri="{BB962C8B-B14F-4D97-AF65-F5344CB8AC3E}">
        <p14:creationId xmlns:p14="http://schemas.microsoft.com/office/powerpoint/2010/main" val="407580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device specific validation packages, in a convenient digital format.</a:t>
            </a:r>
            <a:endParaRPr lang="en-US">
              <a:cs typeface="Calibri"/>
            </a:endParaRPr>
          </a:p>
          <a:p>
            <a:endParaRPr lang="en-US"/>
          </a:p>
          <a:p>
            <a:pPr lvl="1"/>
            <a:r>
              <a:rPr lang="en-US"/>
              <a:t>Leveraging a best-in-class, easy to deploy CSV solution</a:t>
            </a:r>
            <a:endParaRPr lang="en-US">
              <a:cs typeface="Calibri"/>
            </a:endParaRPr>
          </a:p>
          <a:p>
            <a:pPr lvl="1"/>
            <a:r>
              <a:rPr lang="en-US"/>
              <a:t>Clear, organized and fully digital records to simplify audits, inspections and any due diligence.</a:t>
            </a:r>
            <a:endParaRPr lang="en-US">
              <a:cs typeface="Calibri"/>
            </a:endParaRPr>
          </a:p>
          <a:p>
            <a:endParaRPr lang="en-US">
              <a:cs typeface="Calibri"/>
            </a:endParaRPr>
          </a:p>
          <a:p>
            <a:endParaRPr lang="en-US">
              <a:cs typeface="Calibri"/>
            </a:endParaRPr>
          </a:p>
          <a:p>
            <a:r>
              <a:rPr lang="en-US"/>
              <a:t>Cannabis manufacturers:</a:t>
            </a:r>
            <a:endParaRPr lang="en-US">
              <a:cs typeface="Calibri"/>
            </a:endParaRPr>
          </a:p>
          <a:p>
            <a:pPr lvl="1"/>
            <a:r>
              <a:rPr lang="en-US"/>
              <a:t>Avoid discarded batches with world class validation software that helps you ensure product quality and safety</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23</a:t>
            </a:fld>
            <a:endParaRPr lang="en-US"/>
          </a:p>
        </p:txBody>
      </p:sp>
    </p:spTree>
    <p:extLst>
      <p:ext uri="{BB962C8B-B14F-4D97-AF65-F5344CB8AC3E}">
        <p14:creationId xmlns:p14="http://schemas.microsoft.com/office/powerpoint/2010/main" val="94137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24</a:t>
            </a:fld>
            <a:endParaRPr lang="en-US"/>
          </a:p>
        </p:txBody>
      </p:sp>
    </p:spTree>
    <p:extLst>
      <p:ext uri="{BB962C8B-B14F-4D97-AF65-F5344CB8AC3E}">
        <p14:creationId xmlns:p14="http://schemas.microsoft.com/office/powerpoint/2010/main" val="256589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25</a:t>
            </a:fld>
            <a:endParaRPr lang="en-US"/>
          </a:p>
        </p:txBody>
      </p:sp>
    </p:spTree>
    <p:extLst>
      <p:ext uri="{BB962C8B-B14F-4D97-AF65-F5344CB8AC3E}">
        <p14:creationId xmlns:p14="http://schemas.microsoft.com/office/powerpoint/2010/main" val="140711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 pre-configured instance, VLMS Express can typically be deployed in as little as 3-4 weeks.  </a:t>
            </a:r>
          </a:p>
          <a:p>
            <a:r>
              <a:rPr lang="en-US"/>
              <a:t>Try doing that with any other solution on the market!</a:t>
            </a:r>
          </a:p>
        </p:txBody>
      </p:sp>
      <p:sp>
        <p:nvSpPr>
          <p:cNvPr id="4" name="Slide Number Placeholder 3"/>
          <p:cNvSpPr>
            <a:spLocks noGrp="1"/>
          </p:cNvSpPr>
          <p:nvPr>
            <p:ph type="sldNum" sz="quarter" idx="5"/>
          </p:nvPr>
        </p:nvSpPr>
        <p:spPr/>
        <p:txBody>
          <a:bodyPr/>
          <a:lstStyle/>
          <a:p>
            <a:fld id="{9F107ADE-94E7-4101-8C33-20944A4927E9}" type="slidenum">
              <a:rPr lang="en-US" smtClean="0"/>
              <a:t>27</a:t>
            </a:fld>
            <a:endParaRPr lang="en-US"/>
          </a:p>
        </p:txBody>
      </p:sp>
    </p:spTree>
    <p:extLst>
      <p:ext uri="{BB962C8B-B14F-4D97-AF65-F5344CB8AC3E}">
        <p14:creationId xmlns:p14="http://schemas.microsoft.com/office/powerpoint/2010/main" val="320270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28</a:t>
            </a:fld>
            <a:endParaRPr lang="en-US"/>
          </a:p>
        </p:txBody>
      </p:sp>
    </p:spTree>
    <p:extLst>
      <p:ext uri="{BB962C8B-B14F-4D97-AF65-F5344CB8AC3E}">
        <p14:creationId xmlns:p14="http://schemas.microsoft.com/office/powerpoint/2010/main" val="1854697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Includes 3 weeks of implementation services  AND 1 week of Hypercare….these fees are waived and demonstrate VG investment into making sure you are set up for success.</a:t>
            </a:r>
          </a:p>
          <a:p>
            <a:endParaRPr lang="en-US"/>
          </a:p>
          <a:p>
            <a:r>
              <a:rPr lang="en-US"/>
              <a:t>6 months of VG University will also be included (access renewal process and fees TBD)</a:t>
            </a:r>
          </a:p>
        </p:txBody>
      </p:sp>
      <p:sp>
        <p:nvSpPr>
          <p:cNvPr id="4" name="Slide Number Placeholder 3"/>
          <p:cNvSpPr>
            <a:spLocks noGrp="1"/>
          </p:cNvSpPr>
          <p:nvPr>
            <p:ph type="sldNum" sz="quarter" idx="5"/>
          </p:nvPr>
        </p:nvSpPr>
        <p:spPr/>
        <p:txBody>
          <a:bodyPr/>
          <a:lstStyle/>
          <a:p>
            <a:fld id="{9F107ADE-94E7-4101-8C33-20944A4927E9}" type="slidenum">
              <a:rPr lang="en-US" smtClean="0"/>
              <a:t>30</a:t>
            </a:fld>
            <a:endParaRPr lang="en-US"/>
          </a:p>
        </p:txBody>
      </p:sp>
    </p:spTree>
    <p:extLst>
      <p:ext uri="{BB962C8B-B14F-4D97-AF65-F5344CB8AC3E}">
        <p14:creationId xmlns:p14="http://schemas.microsoft.com/office/powerpoint/2010/main" val="172794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robust as Express is with its capabilities…VLMS remains THE de facto standard in Validation software.</a:t>
            </a:r>
          </a:p>
          <a:p>
            <a:endParaRPr lang="en-US"/>
          </a:p>
          <a:p>
            <a:r>
              <a:rPr lang="en-US"/>
              <a:t>But how does Express differ from our flagship VLMS product?  The primary differences lie in the number of management modules that make the full VLMS product the most comprehensive solution in the market.</a:t>
            </a:r>
          </a:p>
          <a:p>
            <a:endParaRPr lang="en-US"/>
          </a:p>
          <a:p>
            <a:r>
              <a:rPr lang="en-US"/>
              <a:t>Where does Express make sense?</a:t>
            </a:r>
          </a:p>
          <a:p>
            <a:endParaRPr lang="en-US"/>
          </a:p>
          <a:p>
            <a:r>
              <a:rPr lang="en-US"/>
              <a:t>____________________________________________</a:t>
            </a:r>
          </a:p>
          <a:p>
            <a:endParaRPr lang="en-US"/>
          </a:p>
          <a:p>
            <a:r>
              <a:rPr lang="en-US"/>
              <a:t>Side Note for Sales Team:</a:t>
            </a:r>
          </a:p>
          <a:p>
            <a:r>
              <a:rPr lang="en-US"/>
              <a:t>So…..When should we talk about full VLMS instead of Express?</a:t>
            </a:r>
          </a:p>
          <a:p>
            <a:pPr marL="171450" indent="-171450">
              <a:buFont typeface="Arial" panose="020B0604020202020204" pitchFamily="34" charset="0"/>
              <a:buChar char="•"/>
            </a:pPr>
            <a:r>
              <a:rPr lang="en-US"/>
              <a:t>multi-site support</a:t>
            </a:r>
          </a:p>
          <a:p>
            <a:pPr marL="171450" indent="-171450">
              <a:buFont typeface="Arial" panose="020B0604020202020204" pitchFamily="34" charset="0"/>
              <a:buChar char="•"/>
            </a:pPr>
            <a:r>
              <a:rPr lang="en-US"/>
              <a:t>Change control requests </a:t>
            </a:r>
          </a:p>
          <a:p>
            <a:pPr marL="171450" indent="-171450">
              <a:buFont typeface="Arial" panose="020B0604020202020204" pitchFamily="34" charset="0"/>
              <a:buChar char="•"/>
            </a:pPr>
            <a:r>
              <a:rPr lang="en-US"/>
              <a:t>Need more robust Risk </a:t>
            </a:r>
            <a:r>
              <a:rPr lang="en-US" err="1"/>
              <a:t>Mgmt</a:t>
            </a:r>
            <a:endParaRPr lang="en-US"/>
          </a:p>
          <a:p>
            <a:pPr marL="171450" indent="-171450">
              <a:buFont typeface="Arial" panose="020B0604020202020204" pitchFamily="34" charset="0"/>
              <a:buChar char="•"/>
            </a:pPr>
            <a:r>
              <a:rPr lang="en-US"/>
              <a:t>Multi-language support</a:t>
            </a:r>
          </a:p>
          <a:p>
            <a:pPr marL="171450" indent="-171450">
              <a:buFont typeface="Arial" panose="020B0604020202020204" pitchFamily="34" charset="0"/>
              <a:buChar char="•"/>
            </a:pPr>
            <a:r>
              <a:rPr lang="en-US"/>
              <a:t>SSO support needed</a:t>
            </a:r>
          </a:p>
          <a:p>
            <a:pPr marL="171450" indent="-171450">
              <a:buFont typeface="Arial" panose="020B0604020202020204" pitchFamily="34" charset="0"/>
              <a:buChar char="•"/>
            </a:pPr>
            <a:r>
              <a:rPr lang="en-US"/>
              <a:t>Need to integrate with 3</a:t>
            </a:r>
            <a:r>
              <a:rPr lang="en-US" baseline="30000"/>
              <a:t>rd</a:t>
            </a:r>
            <a:r>
              <a:rPr lang="en-US"/>
              <a:t> party systems</a:t>
            </a:r>
          </a:p>
          <a:p>
            <a:pPr marL="171450" indent="-171450">
              <a:buFont typeface="Arial" panose="020B0604020202020204" pitchFamily="34" charset="0"/>
              <a:buChar char="•"/>
            </a:pPr>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31</a:t>
            </a:fld>
            <a:endParaRPr lang="en-US"/>
          </a:p>
        </p:txBody>
      </p:sp>
    </p:spTree>
    <p:extLst>
      <p:ext uri="{BB962C8B-B14F-4D97-AF65-F5344CB8AC3E}">
        <p14:creationId xmlns:p14="http://schemas.microsoft.com/office/powerpoint/2010/main" val="3781080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a:effectLst/>
                <a:latin typeface="Calibri" panose="020F0502020204030204" pitchFamily="34" charset="0"/>
                <a:ea typeface="Calibri" panose="020F0502020204030204" pitchFamily="34" charset="0"/>
              </a:rPr>
              <a:t>Supports Multi-Tenant.  </a:t>
            </a:r>
            <a:r>
              <a:rPr lang="en-US" sz="1800">
                <a:effectLst/>
                <a:latin typeface="Calibri" panose="020F0502020204030204" pitchFamily="34" charset="0"/>
                <a:ea typeface="Calibri" panose="020F0502020204030204" pitchFamily="34" charset="0"/>
              </a:rPr>
              <a:t>Multiple tenants can be created from a master URL and customer data will be segregated in different databases. </a:t>
            </a:r>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32</a:t>
            </a:fld>
            <a:endParaRPr lang="en-US"/>
          </a:p>
        </p:txBody>
      </p:sp>
    </p:spTree>
    <p:extLst>
      <p:ext uri="{BB962C8B-B14F-4D97-AF65-F5344CB8AC3E}">
        <p14:creationId xmlns:p14="http://schemas.microsoft.com/office/powerpoint/2010/main" val="438612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Valuable reporting capabilities within the system without needing to export the data.</a:t>
            </a:r>
          </a:p>
          <a:p>
            <a:endParaRPr lang="en-US"/>
          </a:p>
          <a:p>
            <a:r>
              <a:rPr lang="en-US"/>
              <a:t>Although, you can export for other reporting needs.</a:t>
            </a:r>
          </a:p>
        </p:txBody>
      </p:sp>
      <p:sp>
        <p:nvSpPr>
          <p:cNvPr id="4" name="Slide Number Placeholder 3"/>
          <p:cNvSpPr>
            <a:spLocks noGrp="1"/>
          </p:cNvSpPr>
          <p:nvPr>
            <p:ph type="sldNum" sz="quarter" idx="5"/>
          </p:nvPr>
        </p:nvSpPr>
        <p:spPr/>
        <p:txBody>
          <a:bodyPr/>
          <a:lstStyle/>
          <a:p>
            <a:fld id="{9F107ADE-94E7-4101-8C33-20944A4927E9}" type="slidenum">
              <a:rPr lang="en-US" smtClean="0"/>
              <a:t>34</a:t>
            </a:fld>
            <a:endParaRPr lang="en-US"/>
          </a:p>
        </p:txBody>
      </p:sp>
    </p:spTree>
    <p:extLst>
      <p:ext uri="{BB962C8B-B14F-4D97-AF65-F5344CB8AC3E}">
        <p14:creationId xmlns:p14="http://schemas.microsoft.com/office/powerpoint/2010/main" val="3208018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robust as Express is with its capabilities…VLMS remains THE de facto standard in Validation software.</a:t>
            </a:r>
          </a:p>
          <a:p>
            <a:endParaRPr lang="en-US"/>
          </a:p>
          <a:p>
            <a:r>
              <a:rPr lang="en-US"/>
              <a:t>But how does Express differ from our flagship VLMS product?  The primary differences lie in the number of management modules that make the full VLMS product the most comprehensive solution in the market.</a:t>
            </a:r>
          </a:p>
          <a:p>
            <a:endParaRPr lang="en-US"/>
          </a:p>
          <a:p>
            <a:r>
              <a:rPr lang="en-US"/>
              <a:t>Where does Express make sense?</a:t>
            </a:r>
          </a:p>
          <a:p>
            <a:endParaRPr lang="en-US"/>
          </a:p>
          <a:p>
            <a:r>
              <a:rPr lang="en-US"/>
              <a:t>Express is designed for single site projects, reducing the configuration necessary to assign roles and variations of templates.</a:t>
            </a:r>
          </a:p>
          <a:p>
            <a:endParaRPr lang="en-US"/>
          </a:p>
          <a:p>
            <a:r>
              <a:rPr lang="en-US"/>
              <a:t>Currently, the decision tree logic that resides in full VLMS that guides the author to assign the correct level of required validation is not available in Express, and is planned in a future release (TBA)</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35</a:t>
            </a:fld>
            <a:endParaRPr lang="en-US"/>
          </a:p>
        </p:txBody>
      </p:sp>
    </p:spTree>
    <p:extLst>
      <p:ext uri="{BB962C8B-B14F-4D97-AF65-F5344CB8AC3E}">
        <p14:creationId xmlns:p14="http://schemas.microsoft.com/office/powerpoint/2010/main" val="165965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5</a:t>
            </a:fld>
            <a:endParaRPr lang="en-US"/>
          </a:p>
        </p:txBody>
      </p:sp>
    </p:spTree>
    <p:extLst>
      <p:ext uri="{BB962C8B-B14F-4D97-AF65-F5344CB8AC3E}">
        <p14:creationId xmlns:p14="http://schemas.microsoft.com/office/powerpoint/2010/main" val="1324648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Critical functionality and features are included in this streamlined version of the flagship ValGenesis VLMS solution, giving you a streamlined, easy to deploy digital validation option. </a:t>
            </a:r>
          </a:p>
        </p:txBody>
      </p:sp>
      <p:sp>
        <p:nvSpPr>
          <p:cNvPr id="4" name="Slide Number Placeholder 3"/>
          <p:cNvSpPr>
            <a:spLocks noGrp="1"/>
          </p:cNvSpPr>
          <p:nvPr>
            <p:ph type="sldNum" sz="quarter" idx="5"/>
          </p:nvPr>
        </p:nvSpPr>
        <p:spPr/>
        <p:txBody>
          <a:bodyPr/>
          <a:lstStyle/>
          <a:p>
            <a:fld id="{9F107ADE-94E7-4101-8C33-20944A4927E9}" type="slidenum">
              <a:rPr lang="en-US" smtClean="0"/>
              <a:t>36</a:t>
            </a:fld>
            <a:endParaRPr lang="en-US"/>
          </a:p>
        </p:txBody>
      </p:sp>
    </p:spTree>
    <p:extLst>
      <p:ext uri="{BB962C8B-B14F-4D97-AF65-F5344CB8AC3E}">
        <p14:creationId xmlns:p14="http://schemas.microsoft.com/office/powerpoint/2010/main" val="2458068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37</a:t>
            </a:fld>
            <a:endParaRPr lang="en-US"/>
          </a:p>
        </p:txBody>
      </p:sp>
    </p:spTree>
    <p:extLst>
      <p:ext uri="{BB962C8B-B14F-4D97-AF65-F5344CB8AC3E}">
        <p14:creationId xmlns:p14="http://schemas.microsoft.com/office/powerpoint/2010/main" val="169277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Express has unparalleled flexibility to allow authoring within the system.</a:t>
            </a:r>
          </a:p>
          <a:p>
            <a:endParaRPr lang="en-US"/>
          </a:p>
          <a:p>
            <a:r>
              <a:rPr lang="en-US"/>
              <a:t>Here you can see we can initiate for an existing entity, or start with a new entity, adding new tasks, appending or even revising tasks.  All without engaging a consultant.</a:t>
            </a:r>
          </a:p>
        </p:txBody>
      </p:sp>
      <p:sp>
        <p:nvSpPr>
          <p:cNvPr id="4" name="Slide Number Placeholder 3"/>
          <p:cNvSpPr>
            <a:spLocks noGrp="1"/>
          </p:cNvSpPr>
          <p:nvPr>
            <p:ph type="sldNum" sz="quarter" idx="5"/>
          </p:nvPr>
        </p:nvSpPr>
        <p:spPr/>
        <p:txBody>
          <a:bodyPr/>
          <a:lstStyle/>
          <a:p>
            <a:fld id="{9F107ADE-94E7-4101-8C33-20944A4927E9}" type="slidenum">
              <a:rPr lang="en-US" smtClean="0"/>
              <a:t>6</a:t>
            </a:fld>
            <a:endParaRPr lang="en-US"/>
          </a:p>
        </p:txBody>
      </p:sp>
    </p:spTree>
    <p:extLst>
      <p:ext uri="{BB962C8B-B14F-4D97-AF65-F5344CB8AC3E}">
        <p14:creationId xmlns:p14="http://schemas.microsoft.com/office/powerpoint/2010/main" val="392527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Express has unparalleled flexibility to allow authoring within the system.</a:t>
            </a:r>
          </a:p>
          <a:p>
            <a:endParaRPr lang="en-US"/>
          </a:p>
          <a:p>
            <a:r>
              <a:rPr lang="en-US"/>
              <a:t>Here you can see we can initiate for an existing entity, or start with a new entity, adding new tasks, appending or even revising tasks.  All without engaging a consultant.</a:t>
            </a:r>
          </a:p>
        </p:txBody>
      </p:sp>
      <p:sp>
        <p:nvSpPr>
          <p:cNvPr id="4" name="Slide Number Placeholder 3"/>
          <p:cNvSpPr>
            <a:spLocks noGrp="1"/>
          </p:cNvSpPr>
          <p:nvPr>
            <p:ph type="sldNum" sz="quarter" idx="5"/>
          </p:nvPr>
        </p:nvSpPr>
        <p:spPr/>
        <p:txBody>
          <a:bodyPr/>
          <a:lstStyle/>
          <a:p>
            <a:fld id="{9F107ADE-94E7-4101-8C33-20944A4927E9}" type="slidenum">
              <a:rPr lang="en-US" smtClean="0"/>
              <a:t>7</a:t>
            </a:fld>
            <a:endParaRPr lang="en-US"/>
          </a:p>
        </p:txBody>
      </p:sp>
    </p:spTree>
    <p:extLst>
      <p:ext uri="{BB962C8B-B14F-4D97-AF65-F5344CB8AC3E}">
        <p14:creationId xmlns:p14="http://schemas.microsoft.com/office/powerpoint/2010/main" val="27285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2F7359-ED34-4A34-A3D7-BFBA9537CEB0}" type="slidenum">
              <a:rPr lang="en-US" smtClean="0"/>
              <a:t>8</a:t>
            </a:fld>
            <a:endParaRPr lang="en-US"/>
          </a:p>
        </p:txBody>
      </p:sp>
    </p:spTree>
    <p:extLst>
      <p:ext uri="{BB962C8B-B14F-4D97-AF65-F5344CB8AC3E}">
        <p14:creationId xmlns:p14="http://schemas.microsoft.com/office/powerpoint/2010/main" val="301485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Capture either full screen shot or use the snip tool to only capture the desired relevant portion of the screen.</a:t>
            </a:r>
          </a:p>
          <a:p>
            <a:endParaRPr lang="en-US"/>
          </a:p>
          <a:p>
            <a:r>
              <a:rPr lang="en-US"/>
              <a:t>You can also capture your objective evidence directly from the device's camera as photo or video evidence.</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9</a:t>
            </a:fld>
            <a:endParaRPr lang="en-US"/>
          </a:p>
        </p:txBody>
      </p:sp>
    </p:spTree>
    <p:extLst>
      <p:ext uri="{BB962C8B-B14F-4D97-AF65-F5344CB8AC3E}">
        <p14:creationId xmlns:p14="http://schemas.microsoft.com/office/powerpoint/2010/main" val="198977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Wow your auditor and inspectors with contemporaneous edit tracking and history of execution steps and all modifications, tracked in real time.</a:t>
            </a:r>
          </a:p>
        </p:txBody>
      </p:sp>
      <p:sp>
        <p:nvSpPr>
          <p:cNvPr id="4" name="Slide Number Placeholder 3"/>
          <p:cNvSpPr>
            <a:spLocks noGrp="1"/>
          </p:cNvSpPr>
          <p:nvPr>
            <p:ph type="sldNum" sz="quarter" idx="5"/>
          </p:nvPr>
        </p:nvSpPr>
        <p:spPr/>
        <p:txBody>
          <a:bodyPr/>
          <a:lstStyle/>
          <a:p>
            <a:fld id="{9F107ADE-94E7-4101-8C33-20944A4927E9}" type="slidenum">
              <a:rPr lang="en-US" smtClean="0"/>
              <a:t>10</a:t>
            </a:fld>
            <a:endParaRPr lang="en-US"/>
          </a:p>
        </p:txBody>
      </p:sp>
    </p:spTree>
    <p:extLst>
      <p:ext uri="{BB962C8B-B14F-4D97-AF65-F5344CB8AC3E}">
        <p14:creationId xmlns:p14="http://schemas.microsoft.com/office/powerpoint/2010/main" val="250678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Extreme collaboration is possible with Express.</a:t>
            </a:r>
          </a:p>
          <a:p>
            <a:r>
              <a:rPr lang="en-US"/>
              <a:t>Save time with split execution along with simultaneous review, where all changes to the document are tracked in real time, with visibility to all online parties.</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11</a:t>
            </a:fld>
            <a:endParaRPr lang="en-US"/>
          </a:p>
        </p:txBody>
      </p:sp>
    </p:spTree>
    <p:extLst>
      <p:ext uri="{BB962C8B-B14F-4D97-AF65-F5344CB8AC3E}">
        <p14:creationId xmlns:p14="http://schemas.microsoft.com/office/powerpoint/2010/main" val="421300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100000">
              <a:schemeClr val="accent1"/>
            </a:gs>
            <a:gs pos="0">
              <a:schemeClr val="accent1">
                <a:lumMod val="75000"/>
              </a:schemeClr>
            </a:gs>
          </a:gsLst>
          <a:lin ang="8100000" scaled="1"/>
          <a:tileRect/>
        </a:gradFill>
        <a:effectLst/>
      </p:bgPr>
    </p:bg>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FFFDF522-1994-4DFD-887C-40310DAFD0E7}"/>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50000"/>
          <a:stretch/>
        </p:blipFill>
        <p:spPr>
          <a:xfrm>
            <a:off x="-1" y="-1"/>
            <a:ext cx="5852161" cy="3391019"/>
          </a:xfrm>
          <a:prstGeom prst="rect">
            <a:avLst/>
          </a:prstGeom>
        </p:spPr>
      </p:pic>
      <p:pic>
        <p:nvPicPr>
          <p:cNvPr id="15" name="Picture 14" descr="A picture containing text, screen, display, businesscard&#10;&#10;Description automatically generated">
            <a:extLst>
              <a:ext uri="{FF2B5EF4-FFF2-40B4-BE49-F238E27FC236}">
                <a16:creationId xmlns:a16="http://schemas.microsoft.com/office/drawing/2014/main" id="{13441B15-0FB0-4886-A50A-28D577A2C0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3922739" cy="4514850"/>
          </a:xfrm>
          <a:prstGeom prst="rect">
            <a:avLst/>
          </a:prstGeom>
        </p:spPr>
      </p:pic>
      <p:sp>
        <p:nvSpPr>
          <p:cNvPr id="2" name="Title 1">
            <a:extLst>
              <a:ext uri="{FF2B5EF4-FFF2-40B4-BE49-F238E27FC236}">
                <a16:creationId xmlns:a16="http://schemas.microsoft.com/office/drawing/2014/main" id="{AF1B139A-6BDA-4822-99F8-9A00C57D7A91}"/>
              </a:ext>
            </a:extLst>
          </p:cNvPr>
          <p:cNvSpPr>
            <a:spLocks noGrp="1"/>
          </p:cNvSpPr>
          <p:nvPr>
            <p:ph type="ctrTitle"/>
          </p:nvPr>
        </p:nvSpPr>
        <p:spPr>
          <a:xfrm>
            <a:off x="4432041" y="2024979"/>
            <a:ext cx="7153405" cy="1308712"/>
          </a:xfrm>
        </p:spPr>
        <p:txBody>
          <a:bodyPr lIns="0" tIns="0" rIns="0" bIns="0" anchor="t" anchorCtr="0"/>
          <a:lstStyle>
            <a:lvl1pPr algn="l">
              <a:lnSpc>
                <a:spcPct val="75000"/>
              </a:lnSpc>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9954B35-1819-455F-A940-3E6BC52CD16D}"/>
              </a:ext>
            </a:extLst>
          </p:cNvPr>
          <p:cNvSpPr>
            <a:spLocks noGrp="1"/>
          </p:cNvSpPr>
          <p:nvPr>
            <p:ph type="subTitle" idx="1" hasCustomPrompt="1"/>
          </p:nvPr>
        </p:nvSpPr>
        <p:spPr>
          <a:xfrm>
            <a:off x="4604902" y="5681667"/>
            <a:ext cx="4443954" cy="323852"/>
          </a:xfrm>
          <a:ln>
            <a:noFill/>
          </a:ln>
        </p:spPr>
        <p:txBody>
          <a:bodyPr lIns="0" tIns="0" rIns="0" bIns="0" anchor="t" anchorCtr="0">
            <a:noAutofit/>
          </a:bodyPr>
          <a:lstStyle>
            <a:lvl1pPr marL="0" indent="0" algn="l">
              <a:lnSpc>
                <a:spcPct val="9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and whatever</a:t>
            </a:r>
          </a:p>
        </p:txBody>
      </p:sp>
      <p:sp>
        <p:nvSpPr>
          <p:cNvPr id="21" name="Text Placeholder 20">
            <a:extLst>
              <a:ext uri="{FF2B5EF4-FFF2-40B4-BE49-F238E27FC236}">
                <a16:creationId xmlns:a16="http://schemas.microsoft.com/office/drawing/2014/main" id="{211A51B1-7904-4135-8095-D3BF6FB7446B}"/>
              </a:ext>
            </a:extLst>
          </p:cNvPr>
          <p:cNvSpPr>
            <a:spLocks noGrp="1"/>
          </p:cNvSpPr>
          <p:nvPr>
            <p:ph type="body" sz="quarter" idx="11" hasCustomPrompt="1"/>
          </p:nvPr>
        </p:nvSpPr>
        <p:spPr>
          <a:xfrm>
            <a:off x="9798055" y="5681667"/>
            <a:ext cx="1263692" cy="323852"/>
          </a:xfrm>
        </p:spPr>
        <p:txBody>
          <a:bodyPr lIns="0" tIns="0" rIns="0" bIns="0" anchor="t" anchorCtr="0">
            <a:noAutofit/>
          </a:bodyPr>
          <a:lstStyle>
            <a:lvl1pPr marL="0" indent="0">
              <a:buNone/>
              <a:defRPr sz="2000">
                <a:solidFill>
                  <a:schemeClr val="bg1"/>
                </a:solidFill>
              </a:defRPr>
            </a:lvl1pPr>
          </a:lstStyle>
          <a:p>
            <a:pPr lvl="0"/>
            <a:r>
              <a:rPr lang="en-US"/>
              <a:t>Date</a:t>
            </a:r>
          </a:p>
        </p:txBody>
      </p:sp>
      <p:cxnSp>
        <p:nvCxnSpPr>
          <p:cNvPr id="25" name="Straight Connector 24">
            <a:extLst>
              <a:ext uri="{FF2B5EF4-FFF2-40B4-BE49-F238E27FC236}">
                <a16:creationId xmlns:a16="http://schemas.microsoft.com/office/drawing/2014/main" id="{446FBF2E-0CFC-4E64-BE9F-22D944808A9B}"/>
              </a:ext>
            </a:extLst>
          </p:cNvPr>
          <p:cNvCxnSpPr>
            <a:cxnSpLocks/>
          </p:cNvCxnSpPr>
          <p:nvPr userDrawn="1"/>
        </p:nvCxnSpPr>
        <p:spPr>
          <a:xfrm>
            <a:off x="4208521"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A530F8-DCD9-4AF8-802F-E9D34A53374A}"/>
              </a:ext>
            </a:extLst>
          </p:cNvPr>
          <p:cNvCxnSpPr>
            <a:cxnSpLocks/>
          </p:cNvCxnSpPr>
          <p:nvPr userDrawn="1"/>
        </p:nvCxnSpPr>
        <p:spPr>
          <a:xfrm>
            <a:off x="9469407"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D43728E8-5EC5-4A86-927B-B89F5350C87B}"/>
              </a:ext>
            </a:extLst>
          </p:cNvPr>
          <p:cNvSpPr>
            <a:spLocks noGrp="1"/>
          </p:cNvSpPr>
          <p:nvPr>
            <p:ph type="body" sz="quarter" idx="12" hasCustomPrompt="1"/>
          </p:nvPr>
        </p:nvSpPr>
        <p:spPr>
          <a:xfrm>
            <a:off x="4432058" y="3466983"/>
            <a:ext cx="7153499" cy="428625"/>
          </a:xfrm>
        </p:spPr>
        <p:txBody>
          <a:bodyPr lIns="0" tIns="0" rIns="0" bIns="0">
            <a:noAutofit/>
          </a:bodyPr>
          <a:lstStyle>
            <a:lvl1pPr marL="0" indent="0">
              <a:lnSpc>
                <a:spcPct val="90000"/>
              </a:lnSpc>
              <a:spcBef>
                <a:spcPts val="0"/>
              </a:spcBef>
              <a:buNone/>
              <a:defRPr sz="2400">
                <a:solidFill>
                  <a:schemeClr val="accent1">
                    <a:lumMod val="40000"/>
                    <a:lumOff val="60000"/>
                  </a:schemeClr>
                </a:solidFill>
              </a:defRPr>
            </a:lvl1pPr>
          </a:lstStyle>
          <a:p>
            <a:pPr lvl="0"/>
            <a:r>
              <a:rPr lang="en-US"/>
              <a:t>Optional single-line subhead ( “Prepared for” customer name, </a:t>
            </a:r>
            <a:r>
              <a:rPr lang="en-US" err="1"/>
              <a:t>etc</a:t>
            </a:r>
            <a:r>
              <a:rPr lang="en-US"/>
              <a:t>)</a:t>
            </a:r>
          </a:p>
        </p:txBody>
      </p:sp>
      <p:pic>
        <p:nvPicPr>
          <p:cNvPr id="12" name="Picture 11">
            <a:extLst>
              <a:ext uri="{FF2B5EF4-FFF2-40B4-BE49-F238E27FC236}">
                <a16:creationId xmlns:a16="http://schemas.microsoft.com/office/drawing/2014/main" id="{34A6AECA-12D6-42DF-6700-EDF2E7B2F37E}"/>
              </a:ext>
            </a:extLst>
          </p:cNvPr>
          <p:cNvPicPr>
            <a:picLocks noChangeAspect="1"/>
          </p:cNvPicPr>
          <p:nvPr userDrawn="1"/>
        </p:nvPicPr>
        <p:blipFill>
          <a:blip r:embed="rId4"/>
          <a:stretch>
            <a:fillRect/>
          </a:stretch>
        </p:blipFill>
        <p:spPr>
          <a:xfrm>
            <a:off x="990294" y="5625682"/>
            <a:ext cx="2840200" cy="328002"/>
          </a:xfrm>
          <a:prstGeom prst="rect">
            <a:avLst/>
          </a:prstGeom>
        </p:spPr>
      </p:pic>
    </p:spTree>
    <p:extLst>
      <p:ext uri="{BB962C8B-B14F-4D97-AF65-F5344CB8AC3E}">
        <p14:creationId xmlns:p14="http://schemas.microsoft.com/office/powerpoint/2010/main" val="117592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E94E-1A05-43E2-85AA-FCE15D6CCA68}"/>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88B2F19C-54B3-44F2-A268-5B94BB4F71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7" name="Rectangle 6">
            <a:extLst>
              <a:ext uri="{FF2B5EF4-FFF2-40B4-BE49-F238E27FC236}">
                <a16:creationId xmlns:a16="http://schemas.microsoft.com/office/drawing/2014/main" id="{817DA519-7578-4402-A2EF-BA70FF5B895B}"/>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EE5469DD-8A9E-42B0-87CE-5407E7DC8697}"/>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0" name="TextBox 9">
            <a:extLst>
              <a:ext uri="{FF2B5EF4-FFF2-40B4-BE49-F238E27FC236}">
                <a16:creationId xmlns:a16="http://schemas.microsoft.com/office/drawing/2014/main" id="{2ADB72E4-DFE1-4DBA-9762-C7170A634322}"/>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1" name="Straight Connector 10">
            <a:extLst>
              <a:ext uri="{FF2B5EF4-FFF2-40B4-BE49-F238E27FC236}">
                <a16:creationId xmlns:a16="http://schemas.microsoft.com/office/drawing/2014/main" id="{57DF670E-235F-41A2-A369-CD81AB896383}"/>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DC23AA8-46D0-5215-D3C5-4FFF85890076}"/>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2713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B31A96-030E-476A-8EBE-2CE04E6BF81D}"/>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6AC7D6BD-AD67-46B3-BE60-C94CE4BFE918}"/>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8" name="TextBox 7">
            <a:extLst>
              <a:ext uri="{FF2B5EF4-FFF2-40B4-BE49-F238E27FC236}">
                <a16:creationId xmlns:a16="http://schemas.microsoft.com/office/drawing/2014/main" id="{2D7EC50A-C116-4592-9225-7EE27F175FEE}"/>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9" name="Straight Connector 8">
            <a:extLst>
              <a:ext uri="{FF2B5EF4-FFF2-40B4-BE49-F238E27FC236}">
                <a16:creationId xmlns:a16="http://schemas.microsoft.com/office/drawing/2014/main" id="{30D34423-55E2-4049-B838-456F25A9B459}"/>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51A3D8D-5A5D-7B3C-A93C-C68063EC37CB}"/>
              </a:ext>
            </a:extLst>
          </p:cNvPr>
          <p:cNvPicPr>
            <a:picLocks noChangeAspect="1"/>
          </p:cNvPicPr>
          <p:nvPr userDrawn="1"/>
        </p:nvPicPr>
        <p:blipFill>
          <a:blip r:embed="rId2"/>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36444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CB105AC6-1F68-487E-BD3F-1D042DDDF0D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t="50000"/>
          <a:stretch/>
        </p:blipFill>
        <p:spPr>
          <a:xfrm>
            <a:off x="0" y="0"/>
            <a:ext cx="5607586" cy="3249301"/>
          </a:xfrm>
          <a:prstGeom prst="rect">
            <a:avLst/>
          </a:prstGeom>
        </p:spPr>
      </p:pic>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438400" y="1709738"/>
            <a:ext cx="7315200" cy="2852737"/>
          </a:xfrm>
        </p:spPr>
        <p:txBody>
          <a:bodyPr anchor="t" anchorCtr="0">
            <a:normAutofit/>
          </a:bodyPr>
          <a:lstStyle>
            <a:lvl1pPr algn="ctr">
              <a:defRPr sz="3600">
                <a:solidFill>
                  <a:schemeClr val="bg1"/>
                </a:solidFill>
                <a:latin typeface="Calibri Light" panose="020F0302020204030204" pitchFamily="34" charset="0"/>
                <a:cs typeface="Calibri Light" panose="020F0302020204030204" pitchFamily="34" charset="0"/>
              </a:defRPr>
            </a:lvl1pPr>
          </a:lstStyle>
          <a:p>
            <a:r>
              <a:rPr lang="en-US"/>
              <a:t>Quote text here</a:t>
            </a:r>
          </a:p>
        </p:txBody>
      </p:sp>
      <p:pic>
        <p:nvPicPr>
          <p:cNvPr id="11" name="Picture 10" descr="Background pattern&#10;&#10;Description automatically generated">
            <a:extLst>
              <a:ext uri="{FF2B5EF4-FFF2-40B4-BE49-F238E27FC236}">
                <a16:creationId xmlns:a16="http://schemas.microsoft.com/office/drawing/2014/main" id="{E8481630-9AC7-43B5-82AB-2DC756BFECC3}"/>
              </a:ext>
            </a:extLst>
          </p:cNvPr>
          <p:cNvPicPr>
            <a:picLocks/>
          </p:cNvPicPr>
          <p:nvPr userDrawn="1"/>
        </p:nvPicPr>
        <p:blipFill rotWithShape="1">
          <a:blip r:embed="rId2">
            <a:alphaModFix amt="25000"/>
            <a:extLst>
              <a:ext uri="{28A0092B-C50C-407E-A947-70E740481C1C}">
                <a14:useLocalDpi xmlns:a14="http://schemas.microsoft.com/office/drawing/2010/main" val="0"/>
              </a:ext>
            </a:extLst>
          </a:blip>
          <a:srcRect b="50000"/>
          <a:stretch/>
        </p:blipFill>
        <p:spPr>
          <a:xfrm flipH="1">
            <a:off x="6586728" y="3607308"/>
            <a:ext cx="5605272" cy="3250692"/>
          </a:xfrm>
          <a:prstGeom prst="rect">
            <a:avLst/>
          </a:prstGeom>
        </p:spPr>
      </p:pic>
      <p:sp>
        <p:nvSpPr>
          <p:cNvPr id="3" name="Text Placeholder 2">
            <a:extLst>
              <a:ext uri="{FF2B5EF4-FFF2-40B4-BE49-F238E27FC236}">
                <a16:creationId xmlns:a16="http://schemas.microsoft.com/office/drawing/2014/main" id="{1A4A79FD-0E3E-42D9-A871-3FFE519218D7}"/>
              </a:ext>
            </a:extLst>
          </p:cNvPr>
          <p:cNvSpPr>
            <a:spLocks noGrp="1"/>
          </p:cNvSpPr>
          <p:nvPr>
            <p:ph type="body" idx="1" hasCustomPrompt="1"/>
          </p:nvPr>
        </p:nvSpPr>
        <p:spPr>
          <a:xfrm>
            <a:off x="5288097" y="4741637"/>
            <a:ext cx="4465504"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Company</a:t>
            </a:r>
          </a:p>
        </p:txBody>
      </p:sp>
      <p:sp>
        <p:nvSpPr>
          <p:cNvPr id="4" name="TextBox 3">
            <a:extLst>
              <a:ext uri="{FF2B5EF4-FFF2-40B4-BE49-F238E27FC236}">
                <a16:creationId xmlns:a16="http://schemas.microsoft.com/office/drawing/2014/main" id="{01394F57-FB50-4C81-BF7A-4148FD4D92CB}"/>
              </a:ext>
            </a:extLst>
          </p:cNvPr>
          <p:cNvSpPr txBox="1"/>
          <p:nvPr userDrawn="1"/>
        </p:nvSpPr>
        <p:spPr>
          <a:xfrm>
            <a:off x="70508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2CF975D-DFB0-442E-AEB2-F66BC14223B9}"/>
              </a:ext>
            </a:extLst>
          </p:cNvPr>
          <p:cNvSpPr txBox="1"/>
          <p:nvPr userDrawn="1"/>
        </p:nvSpPr>
        <p:spPr>
          <a:xfrm>
            <a:off x="1023786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3816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895600" y="1707514"/>
            <a:ext cx="8689848" cy="1074843"/>
          </a:xfrm>
        </p:spPr>
        <p:txBody>
          <a:bodyPr lIns="0" tIns="0" rIns="0" bIns="0" anchor="ctr" anchorCtr="0">
            <a:noAutofit/>
          </a:bodyPr>
          <a:lstStyle>
            <a:lvl1pPr algn="l">
              <a:defRPr sz="8000">
                <a:solidFill>
                  <a:schemeClr val="bg1"/>
                </a:solidFill>
                <a:latin typeface="+mj-lt"/>
                <a:cs typeface="Calibri Light" panose="020F0302020204030204" pitchFamily="34" charset="0"/>
              </a:defRPr>
            </a:lvl1pPr>
          </a:lstStyle>
          <a:p>
            <a:r>
              <a:rPr lang="en-US"/>
              <a:t>Thank you!</a:t>
            </a:r>
          </a:p>
        </p:txBody>
      </p:sp>
      <p:sp>
        <p:nvSpPr>
          <p:cNvPr id="13" name="Subtitle 2">
            <a:extLst>
              <a:ext uri="{FF2B5EF4-FFF2-40B4-BE49-F238E27FC236}">
                <a16:creationId xmlns:a16="http://schemas.microsoft.com/office/drawing/2014/main" id="{625E66D3-40E9-42BD-B0A8-EA7F47691216}"/>
              </a:ext>
            </a:extLst>
          </p:cNvPr>
          <p:cNvSpPr>
            <a:spLocks noGrp="1"/>
          </p:cNvSpPr>
          <p:nvPr>
            <p:ph type="subTitle" idx="10" hasCustomPrompt="1"/>
          </p:nvPr>
        </p:nvSpPr>
        <p:spPr>
          <a:xfrm>
            <a:off x="2895599" y="3049877"/>
            <a:ext cx="8689847" cy="1798347"/>
          </a:xfrm>
        </p:spPr>
        <p:txBody>
          <a:bodyPr lIns="0" tIns="0" rIns="0" bIns="0">
            <a:noAutofit/>
          </a:bodyPr>
          <a:lstStyle>
            <a:lvl1pPr marL="0" indent="0" algn="l">
              <a:lnSpc>
                <a:spcPct val="90000"/>
              </a:lnSpc>
              <a:spcBef>
                <a:spcPts val="0"/>
              </a:spcBef>
              <a:buNone/>
              <a:defRPr sz="20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contact info</a:t>
            </a:r>
          </a:p>
        </p:txBody>
      </p:sp>
      <p:sp>
        <p:nvSpPr>
          <p:cNvPr id="15" name="TextBox 14">
            <a:extLst>
              <a:ext uri="{FF2B5EF4-FFF2-40B4-BE49-F238E27FC236}">
                <a16:creationId xmlns:a16="http://schemas.microsoft.com/office/drawing/2014/main" id="{F09F4137-45B3-4A0C-A75E-6219A11B3758}"/>
              </a:ext>
            </a:extLst>
          </p:cNvPr>
          <p:cNvSpPr txBox="1"/>
          <p:nvPr userDrawn="1"/>
        </p:nvSpPr>
        <p:spPr>
          <a:xfrm>
            <a:off x="2895600" y="5823668"/>
            <a:ext cx="5252207" cy="184666"/>
          </a:xfrm>
          <a:prstGeom prst="rect">
            <a:avLst/>
          </a:prstGeom>
          <a:noFill/>
        </p:spPr>
        <p:txBody>
          <a:bodyPr wrap="none" lIns="0" tIns="0" rIns="0" bIns="0" rtlCol="0">
            <a:spAutoFit/>
          </a:bodyPr>
          <a:lstStyle/>
          <a:p>
            <a:r>
              <a:rPr lang="en-US" sz="1200">
                <a:solidFill>
                  <a:schemeClr val="accent1">
                    <a:lumMod val="40000"/>
                    <a:lumOff val="60000"/>
                  </a:schemeClr>
                </a:solidFill>
              </a:rPr>
              <a:t>SAN FRANCISCO</a:t>
            </a:r>
            <a:r>
              <a:rPr lang="en-US" sz="1200">
                <a:solidFill>
                  <a:schemeClr val="accent1">
                    <a:lumMod val="60000"/>
                    <a:lumOff val="40000"/>
                  </a:schemeClr>
                </a:solidFill>
              </a:rPr>
              <a:t>   |   </a:t>
            </a:r>
            <a:r>
              <a:rPr lang="en-US" sz="1200">
                <a:solidFill>
                  <a:schemeClr val="accent1">
                    <a:lumMod val="40000"/>
                    <a:lumOff val="60000"/>
                  </a:schemeClr>
                </a:solidFill>
              </a:rPr>
              <a:t>TAMPA   </a:t>
            </a:r>
            <a:r>
              <a:rPr lang="en-US" sz="1200">
                <a:solidFill>
                  <a:schemeClr val="accent1">
                    <a:lumMod val="60000"/>
                    <a:lumOff val="40000"/>
                  </a:schemeClr>
                </a:solidFill>
              </a:rPr>
              <a:t>|</a:t>
            </a:r>
            <a:r>
              <a:rPr lang="en-US" sz="1200">
                <a:solidFill>
                  <a:schemeClr val="accent1">
                    <a:lumMod val="40000"/>
                    <a:lumOff val="60000"/>
                  </a:schemeClr>
                </a:solidFill>
              </a:rPr>
              <a:t>   TORONTO   </a:t>
            </a:r>
            <a:r>
              <a:rPr lang="en-US" sz="1200">
                <a:solidFill>
                  <a:schemeClr val="accent1">
                    <a:lumMod val="60000"/>
                    <a:lumOff val="40000"/>
                  </a:schemeClr>
                </a:solidFill>
              </a:rPr>
              <a:t>|</a:t>
            </a:r>
            <a:r>
              <a:rPr lang="en-US" sz="1200">
                <a:solidFill>
                  <a:schemeClr val="accent1">
                    <a:lumMod val="40000"/>
                    <a:lumOff val="60000"/>
                  </a:schemeClr>
                </a:solidFill>
              </a:rPr>
              <a:t>   MUNICH   </a:t>
            </a:r>
            <a:r>
              <a:rPr lang="en-US" sz="1200">
                <a:solidFill>
                  <a:schemeClr val="accent1">
                    <a:lumMod val="60000"/>
                    <a:lumOff val="40000"/>
                  </a:schemeClr>
                </a:solidFill>
              </a:rPr>
              <a:t>|</a:t>
            </a:r>
            <a:r>
              <a:rPr lang="en-US" sz="1200">
                <a:solidFill>
                  <a:schemeClr val="accent1">
                    <a:lumMod val="40000"/>
                    <a:lumOff val="60000"/>
                  </a:schemeClr>
                </a:solidFill>
              </a:rPr>
              <a:t>   SCHIPHOL   </a:t>
            </a:r>
            <a:r>
              <a:rPr lang="en-US" sz="1200">
                <a:solidFill>
                  <a:schemeClr val="accent1">
                    <a:lumMod val="60000"/>
                    <a:lumOff val="40000"/>
                  </a:schemeClr>
                </a:solidFill>
              </a:rPr>
              <a:t>|</a:t>
            </a:r>
            <a:r>
              <a:rPr lang="en-US" sz="1200">
                <a:solidFill>
                  <a:schemeClr val="accent1">
                    <a:lumMod val="40000"/>
                    <a:lumOff val="60000"/>
                  </a:schemeClr>
                </a:solidFill>
              </a:rPr>
              <a:t>   CHENNAI</a:t>
            </a:r>
          </a:p>
        </p:txBody>
      </p:sp>
      <p:sp>
        <p:nvSpPr>
          <p:cNvPr id="16" name="TextBox 15">
            <a:extLst>
              <a:ext uri="{FF2B5EF4-FFF2-40B4-BE49-F238E27FC236}">
                <a16:creationId xmlns:a16="http://schemas.microsoft.com/office/drawing/2014/main" id="{B55B5883-F245-402A-AEAA-F71EA7F09FF3}"/>
              </a:ext>
            </a:extLst>
          </p:cNvPr>
          <p:cNvSpPr txBox="1"/>
          <p:nvPr userDrawn="1"/>
        </p:nvSpPr>
        <p:spPr>
          <a:xfrm>
            <a:off x="2895600" y="6275855"/>
            <a:ext cx="1103700" cy="215444"/>
          </a:xfrm>
          <a:prstGeom prst="rect">
            <a:avLst/>
          </a:prstGeom>
          <a:noFill/>
        </p:spPr>
        <p:txBody>
          <a:bodyPr wrap="none" lIns="0" tIns="0" rIns="0" bIns="0" rtlCol="0">
            <a:spAutoFit/>
          </a:bodyPr>
          <a:lstStyle/>
          <a:p>
            <a:r>
              <a:rPr lang="en-US" sz="1400">
                <a:solidFill>
                  <a:schemeClr val="bg1"/>
                </a:solidFill>
              </a:rPr>
              <a:t>valgenesis.com</a:t>
            </a:r>
          </a:p>
        </p:txBody>
      </p:sp>
      <p:pic>
        <p:nvPicPr>
          <p:cNvPr id="21" name="Picture 20" descr="Background pattern&#10;&#10;Description automatically generated">
            <a:extLst>
              <a:ext uri="{FF2B5EF4-FFF2-40B4-BE49-F238E27FC236}">
                <a16:creationId xmlns:a16="http://schemas.microsoft.com/office/drawing/2014/main" id="{1CF4955F-ED5E-4FB4-8065-EF53945AA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8567"/>
            <a:ext cx="2478608" cy="2852738"/>
          </a:xfrm>
          <a:prstGeom prst="rect">
            <a:avLst/>
          </a:prstGeom>
        </p:spPr>
      </p:pic>
      <p:pic>
        <p:nvPicPr>
          <p:cNvPr id="10" name="Picture 9">
            <a:extLst>
              <a:ext uri="{FF2B5EF4-FFF2-40B4-BE49-F238E27FC236}">
                <a16:creationId xmlns:a16="http://schemas.microsoft.com/office/drawing/2014/main" id="{560B5A87-0CCD-04A3-CC53-0C2CC1C570CB}"/>
              </a:ext>
            </a:extLst>
          </p:cNvPr>
          <p:cNvPicPr>
            <a:picLocks noChangeAspect="1"/>
          </p:cNvPicPr>
          <p:nvPr userDrawn="1"/>
        </p:nvPicPr>
        <p:blipFill>
          <a:blip r:embed="rId3"/>
          <a:stretch>
            <a:fillRect/>
          </a:stretch>
        </p:blipFill>
        <p:spPr>
          <a:xfrm>
            <a:off x="2895599" y="5285183"/>
            <a:ext cx="2601192" cy="300400"/>
          </a:xfrm>
          <a:prstGeom prst="rect">
            <a:avLst/>
          </a:prstGeom>
        </p:spPr>
      </p:pic>
    </p:spTree>
    <p:extLst>
      <p:ext uri="{BB962C8B-B14F-4D97-AF65-F5344CB8AC3E}">
        <p14:creationId xmlns:p14="http://schemas.microsoft.com/office/powerpoint/2010/main" val="129375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2000">
              <a:schemeClr val="accent5"/>
            </a:gs>
            <a:gs pos="0">
              <a:schemeClr val="accent1">
                <a:lumMod val="75000"/>
              </a:schemeClr>
            </a:gs>
          </a:gsLst>
          <a:lin ang="8100000" scaled="1"/>
          <a:tileRect/>
        </a:gradFill>
        <a:effectLst/>
      </p:bgPr>
    </p:bg>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FFFDF522-1994-4DFD-887C-40310DAFD0E7}"/>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50000"/>
          <a:stretch/>
        </p:blipFill>
        <p:spPr>
          <a:xfrm>
            <a:off x="-1" y="-1"/>
            <a:ext cx="5852161" cy="3391019"/>
          </a:xfrm>
          <a:prstGeom prst="rect">
            <a:avLst/>
          </a:prstGeom>
        </p:spPr>
      </p:pic>
      <p:pic>
        <p:nvPicPr>
          <p:cNvPr id="15" name="Picture 14" descr="A picture containing text, screen, display, businesscard&#10;&#10;Description automatically generated">
            <a:extLst>
              <a:ext uri="{FF2B5EF4-FFF2-40B4-BE49-F238E27FC236}">
                <a16:creationId xmlns:a16="http://schemas.microsoft.com/office/drawing/2014/main" id="{13441B15-0FB0-4886-A50A-28D577A2C0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3922739" cy="4514850"/>
          </a:xfrm>
          <a:prstGeom prst="rect">
            <a:avLst/>
          </a:prstGeom>
        </p:spPr>
      </p:pic>
      <p:sp>
        <p:nvSpPr>
          <p:cNvPr id="2" name="Title 1">
            <a:extLst>
              <a:ext uri="{FF2B5EF4-FFF2-40B4-BE49-F238E27FC236}">
                <a16:creationId xmlns:a16="http://schemas.microsoft.com/office/drawing/2014/main" id="{AF1B139A-6BDA-4822-99F8-9A00C57D7A91}"/>
              </a:ext>
            </a:extLst>
          </p:cNvPr>
          <p:cNvSpPr>
            <a:spLocks noGrp="1"/>
          </p:cNvSpPr>
          <p:nvPr>
            <p:ph type="ctrTitle"/>
          </p:nvPr>
        </p:nvSpPr>
        <p:spPr>
          <a:xfrm>
            <a:off x="4432041" y="2024979"/>
            <a:ext cx="7153405" cy="1308712"/>
          </a:xfrm>
        </p:spPr>
        <p:txBody>
          <a:bodyPr lIns="0" tIns="0" rIns="0" bIns="0" anchor="t" anchorCtr="0"/>
          <a:lstStyle>
            <a:lvl1pPr algn="l">
              <a:lnSpc>
                <a:spcPct val="75000"/>
              </a:lnSpc>
              <a:defRPr sz="4800">
                <a:solidFill>
                  <a:schemeClr val="bg1"/>
                </a:solidFill>
              </a:defRPr>
            </a:lvl1pPr>
          </a:lstStyle>
          <a:p>
            <a:r>
              <a:rPr lang="en-US"/>
              <a:t>Click to edit Master title style</a:t>
            </a:r>
          </a:p>
        </p:txBody>
      </p:sp>
      <p:pic>
        <p:nvPicPr>
          <p:cNvPr id="17" name="Graphic 16">
            <a:extLst>
              <a:ext uri="{FF2B5EF4-FFF2-40B4-BE49-F238E27FC236}">
                <a16:creationId xmlns:a16="http://schemas.microsoft.com/office/drawing/2014/main" id="{582D7C69-987E-43F5-90C9-2CA5BA3DB0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293" y="5625681"/>
            <a:ext cx="2692550" cy="328002"/>
          </a:xfrm>
          <a:prstGeom prst="rect">
            <a:avLst/>
          </a:prstGeom>
        </p:spPr>
      </p:pic>
      <p:cxnSp>
        <p:nvCxnSpPr>
          <p:cNvPr id="25" name="Straight Connector 24">
            <a:extLst>
              <a:ext uri="{FF2B5EF4-FFF2-40B4-BE49-F238E27FC236}">
                <a16:creationId xmlns:a16="http://schemas.microsoft.com/office/drawing/2014/main" id="{446FBF2E-0CFC-4E64-BE9F-22D944808A9B}"/>
              </a:ext>
            </a:extLst>
          </p:cNvPr>
          <p:cNvCxnSpPr>
            <a:cxnSpLocks/>
          </p:cNvCxnSpPr>
          <p:nvPr userDrawn="1"/>
        </p:nvCxnSpPr>
        <p:spPr>
          <a:xfrm>
            <a:off x="4432041"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D43728E8-5EC5-4A86-927B-B89F5350C87B}"/>
              </a:ext>
            </a:extLst>
          </p:cNvPr>
          <p:cNvSpPr>
            <a:spLocks noGrp="1"/>
          </p:cNvSpPr>
          <p:nvPr>
            <p:ph type="body" sz="quarter" idx="12" hasCustomPrompt="1"/>
          </p:nvPr>
        </p:nvSpPr>
        <p:spPr>
          <a:xfrm>
            <a:off x="4432058" y="3466983"/>
            <a:ext cx="7153499" cy="428625"/>
          </a:xfrm>
        </p:spPr>
        <p:txBody>
          <a:bodyPr lIns="0" tIns="0" rIns="0" bIns="0">
            <a:noAutofit/>
          </a:bodyPr>
          <a:lstStyle>
            <a:lvl1pPr marL="0" indent="0">
              <a:lnSpc>
                <a:spcPct val="90000"/>
              </a:lnSpc>
              <a:spcBef>
                <a:spcPts val="0"/>
              </a:spcBef>
              <a:buNone/>
              <a:defRPr sz="2400">
                <a:solidFill>
                  <a:schemeClr val="accent1">
                    <a:lumMod val="40000"/>
                    <a:lumOff val="60000"/>
                  </a:schemeClr>
                </a:solidFill>
              </a:defRPr>
            </a:lvl1pPr>
          </a:lstStyle>
          <a:p>
            <a:pPr lvl="0"/>
            <a:r>
              <a:rPr lang="en-US"/>
              <a:t>Optional single-line subhead ( “Prepared for” customer name, </a:t>
            </a:r>
            <a:r>
              <a:rPr lang="en-US" err="1"/>
              <a:t>etc</a:t>
            </a:r>
            <a:r>
              <a:rPr lang="en-US"/>
              <a:t>)</a:t>
            </a:r>
          </a:p>
        </p:txBody>
      </p:sp>
      <p:sp>
        <p:nvSpPr>
          <p:cNvPr id="13" name="Subtitle 2">
            <a:extLst>
              <a:ext uri="{FF2B5EF4-FFF2-40B4-BE49-F238E27FC236}">
                <a16:creationId xmlns:a16="http://schemas.microsoft.com/office/drawing/2014/main" id="{4DE61337-B8EF-45BC-84C8-3B3E30CC6ABF}"/>
              </a:ext>
            </a:extLst>
          </p:cNvPr>
          <p:cNvSpPr>
            <a:spLocks noGrp="1"/>
          </p:cNvSpPr>
          <p:nvPr>
            <p:ph type="subTitle" idx="1" hasCustomPrompt="1"/>
          </p:nvPr>
        </p:nvSpPr>
        <p:spPr>
          <a:xfrm>
            <a:off x="4604902" y="5681667"/>
            <a:ext cx="4443954" cy="323852"/>
          </a:xfrm>
        </p:spPr>
        <p:txBody>
          <a:bodyPr lIns="0" tIns="0" rIns="0" bIns="0" anchor="t" anchorCtr="0">
            <a:noAutofit/>
          </a:bodyPr>
          <a:lstStyle>
            <a:lvl1pPr marL="0" indent="0" algn="l">
              <a:lnSpc>
                <a:spcPct val="9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and whatever</a:t>
            </a:r>
          </a:p>
        </p:txBody>
      </p:sp>
      <p:sp>
        <p:nvSpPr>
          <p:cNvPr id="14" name="Text Placeholder 20">
            <a:extLst>
              <a:ext uri="{FF2B5EF4-FFF2-40B4-BE49-F238E27FC236}">
                <a16:creationId xmlns:a16="http://schemas.microsoft.com/office/drawing/2014/main" id="{DD011579-E844-472D-9D96-63382DDA0009}"/>
              </a:ext>
            </a:extLst>
          </p:cNvPr>
          <p:cNvSpPr>
            <a:spLocks noGrp="1"/>
          </p:cNvSpPr>
          <p:nvPr>
            <p:ph type="body" sz="quarter" idx="11" hasCustomPrompt="1"/>
          </p:nvPr>
        </p:nvSpPr>
        <p:spPr>
          <a:xfrm>
            <a:off x="9798055" y="5681667"/>
            <a:ext cx="1263692" cy="323852"/>
          </a:xfrm>
        </p:spPr>
        <p:txBody>
          <a:bodyPr lIns="0" tIns="0" rIns="0" bIns="0" anchor="t" anchorCtr="0">
            <a:noAutofit/>
          </a:bodyPr>
          <a:lstStyle>
            <a:lvl1pPr marL="0" indent="0">
              <a:buNone/>
              <a:defRPr sz="2000">
                <a:solidFill>
                  <a:schemeClr val="bg1"/>
                </a:solidFill>
              </a:defRPr>
            </a:lvl1pPr>
          </a:lstStyle>
          <a:p>
            <a:pPr lvl="0"/>
            <a:r>
              <a:rPr lang="en-US"/>
              <a:t>Date</a:t>
            </a:r>
          </a:p>
        </p:txBody>
      </p:sp>
      <p:cxnSp>
        <p:nvCxnSpPr>
          <p:cNvPr id="16" name="Straight Connector 15">
            <a:extLst>
              <a:ext uri="{FF2B5EF4-FFF2-40B4-BE49-F238E27FC236}">
                <a16:creationId xmlns:a16="http://schemas.microsoft.com/office/drawing/2014/main" id="{427344EB-F769-4060-90B9-8967DFD82DF4}"/>
              </a:ext>
            </a:extLst>
          </p:cNvPr>
          <p:cNvCxnSpPr>
            <a:cxnSpLocks/>
          </p:cNvCxnSpPr>
          <p:nvPr userDrawn="1"/>
        </p:nvCxnSpPr>
        <p:spPr>
          <a:xfrm>
            <a:off x="9625194"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53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3C52-8254-45E0-9A24-3CBDBB86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2EE15-8645-4A97-BCD5-09E1C323AD2F}"/>
              </a:ext>
            </a:extLst>
          </p:cNvPr>
          <p:cNvSpPr>
            <a:spLocks noGrp="1"/>
          </p:cNvSpPr>
          <p:nvPr>
            <p:ph idx="1"/>
          </p:nvPr>
        </p:nvSpPr>
        <p:spPr>
          <a:xfrm>
            <a:off x="612648" y="1600200"/>
            <a:ext cx="10972800" cy="4569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2FCB79F5-4A98-4F33-BED8-477A49FC8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8" name="Slide Number Placeholder 5">
            <a:extLst>
              <a:ext uri="{FF2B5EF4-FFF2-40B4-BE49-F238E27FC236}">
                <a16:creationId xmlns:a16="http://schemas.microsoft.com/office/drawing/2014/main" id="{AEB0353F-1726-4122-9C63-1484AE3D4A07}"/>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9" name="TextBox 8">
            <a:extLst>
              <a:ext uri="{FF2B5EF4-FFF2-40B4-BE49-F238E27FC236}">
                <a16:creationId xmlns:a16="http://schemas.microsoft.com/office/drawing/2014/main" id="{626785B6-EF5D-471B-95CD-69130F4B9E42}"/>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0" name="Straight Connector 9">
            <a:extLst>
              <a:ext uri="{FF2B5EF4-FFF2-40B4-BE49-F238E27FC236}">
                <a16:creationId xmlns:a16="http://schemas.microsoft.com/office/drawing/2014/main" id="{2BFD236B-3A44-4560-9B6C-34081504C2C8}"/>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CB6764A-C465-4166-9DEB-05771E58AB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41459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Background pattern&#10;&#10;Description automatically generated">
            <a:extLst>
              <a:ext uri="{FF2B5EF4-FFF2-40B4-BE49-F238E27FC236}">
                <a16:creationId xmlns:a16="http://schemas.microsoft.com/office/drawing/2014/main" id="{F22FB4A1-CF40-4F79-A40D-6DE124736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8" name="Picture 7">
            <a:extLst>
              <a:ext uri="{FF2B5EF4-FFF2-40B4-BE49-F238E27FC236}">
                <a16:creationId xmlns:a16="http://schemas.microsoft.com/office/drawing/2014/main" id="{AA133EF8-B7DD-3CF1-2384-F18649D1807A}"/>
              </a:ext>
            </a:extLst>
          </p:cNvPr>
          <p:cNvPicPr>
            <a:picLocks noChangeAspect="1"/>
          </p:cNvPicPr>
          <p:nvPr userDrawn="1"/>
        </p:nvPicPr>
        <p:blipFill>
          <a:blip r:embed="rId3"/>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17375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lternative 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accent1">
                    <a:lumMod val="40000"/>
                    <a:lumOff val="60000"/>
                  </a:schemeClr>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Background pattern&#10;&#10;Description automatically generated">
            <a:extLst>
              <a:ext uri="{FF2B5EF4-FFF2-40B4-BE49-F238E27FC236}">
                <a16:creationId xmlns:a16="http://schemas.microsoft.com/office/drawing/2014/main" id="{2072B5B8-69F1-4210-858D-E54D20C3E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6" name="Graphic 5">
            <a:extLst>
              <a:ext uri="{FF2B5EF4-FFF2-40B4-BE49-F238E27FC236}">
                <a16:creationId xmlns:a16="http://schemas.microsoft.com/office/drawing/2014/main" id="{BA8F6C3B-1604-445F-BFB2-43FD11D411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48878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6321554" y="1600201"/>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Slide Number Placeholder 5">
            <a:extLst>
              <a:ext uri="{FF2B5EF4-FFF2-40B4-BE49-F238E27FC236}">
                <a16:creationId xmlns:a16="http://schemas.microsoft.com/office/drawing/2014/main" id="{901B07A3-BDFE-4D45-AF7A-D9178B528B0F}"/>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1" name="TextBox 10">
            <a:extLst>
              <a:ext uri="{FF2B5EF4-FFF2-40B4-BE49-F238E27FC236}">
                <a16:creationId xmlns:a16="http://schemas.microsoft.com/office/drawing/2014/main" id="{8F9E2980-845A-4B76-A518-6F69CFB9C3AF}"/>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2" name="Straight Connector 11">
            <a:extLst>
              <a:ext uri="{FF2B5EF4-FFF2-40B4-BE49-F238E27FC236}">
                <a16:creationId xmlns:a16="http://schemas.microsoft.com/office/drawing/2014/main" id="{6A24558F-F78E-4EE3-87D0-1A3B0203BFDD}"/>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9E8B232-B95E-4410-BEAD-1C431B73B7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400829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6321555"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6321555"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Slide Number Placeholder 5">
            <a:extLst>
              <a:ext uri="{FF2B5EF4-FFF2-40B4-BE49-F238E27FC236}">
                <a16:creationId xmlns:a16="http://schemas.microsoft.com/office/drawing/2014/main" id="{82826B28-FD15-44A4-897D-C7D77DC75982}"/>
              </a:ext>
            </a:extLst>
          </p:cNvPr>
          <p:cNvSpPr>
            <a:spLocks noGrp="1"/>
          </p:cNvSpPr>
          <p:nvPr>
            <p:ph type="sldNum" sz="quarter" idx="10"/>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3" name="TextBox 12">
            <a:extLst>
              <a:ext uri="{FF2B5EF4-FFF2-40B4-BE49-F238E27FC236}">
                <a16:creationId xmlns:a16="http://schemas.microsoft.com/office/drawing/2014/main" id="{765E2786-A4D0-4AE0-A520-937E5125012C}"/>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4" name="Straight Connector 13">
            <a:extLst>
              <a:ext uri="{FF2B5EF4-FFF2-40B4-BE49-F238E27FC236}">
                <a16:creationId xmlns:a16="http://schemas.microsoft.com/office/drawing/2014/main" id="{23C9F24B-8556-491A-AC24-9E25B8C0302B}"/>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527E0F32-29DC-45BD-851C-1EE782BBC4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70318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3C52-8254-45E0-9A24-3CBDBB86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2EE15-8645-4A97-BCD5-09E1C323AD2F}"/>
              </a:ext>
            </a:extLst>
          </p:cNvPr>
          <p:cNvSpPr>
            <a:spLocks noGrp="1"/>
          </p:cNvSpPr>
          <p:nvPr>
            <p:ph idx="1"/>
          </p:nvPr>
        </p:nvSpPr>
        <p:spPr>
          <a:xfrm>
            <a:off x="612648" y="1600200"/>
            <a:ext cx="10972800" cy="4569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2FCB79F5-4A98-4F33-BED8-477A49FC8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8" name="Rectangle 7">
            <a:extLst>
              <a:ext uri="{FF2B5EF4-FFF2-40B4-BE49-F238E27FC236}">
                <a16:creationId xmlns:a16="http://schemas.microsoft.com/office/drawing/2014/main" id="{92579172-ADC2-470C-8223-5526CA556C1C}"/>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8F57BCF-ABB0-4012-82B5-F5ED49E090B9}"/>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1" name="TextBox 10">
            <a:extLst>
              <a:ext uri="{FF2B5EF4-FFF2-40B4-BE49-F238E27FC236}">
                <a16:creationId xmlns:a16="http://schemas.microsoft.com/office/drawing/2014/main" id="{B5559313-CEBA-4537-9385-243BCC3CCBD6}"/>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2" name="Straight Connector 11">
            <a:extLst>
              <a:ext uri="{FF2B5EF4-FFF2-40B4-BE49-F238E27FC236}">
                <a16:creationId xmlns:a16="http://schemas.microsoft.com/office/drawing/2014/main" id="{A770EBB4-11D7-4A2D-9214-01A827F476FF}"/>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370E37F-53A4-3A62-D54C-EA9D17971805}"/>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75250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8223504" y="1600201"/>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Content Placeholder 3">
            <a:extLst>
              <a:ext uri="{FF2B5EF4-FFF2-40B4-BE49-F238E27FC236}">
                <a16:creationId xmlns:a16="http://schemas.microsoft.com/office/drawing/2014/main" id="{5D648926-19A8-4C45-A1DC-157F8B79FB6E}"/>
              </a:ext>
            </a:extLst>
          </p:cNvPr>
          <p:cNvSpPr>
            <a:spLocks noGrp="1"/>
          </p:cNvSpPr>
          <p:nvPr>
            <p:ph sz="half" idx="13"/>
          </p:nvPr>
        </p:nvSpPr>
        <p:spPr>
          <a:xfrm>
            <a:off x="4418076"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2D1385E-63FF-463F-B05E-60E2423DFE9C}"/>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2" name="TextBox 11">
            <a:extLst>
              <a:ext uri="{FF2B5EF4-FFF2-40B4-BE49-F238E27FC236}">
                <a16:creationId xmlns:a16="http://schemas.microsoft.com/office/drawing/2014/main" id="{946767ED-C3C9-4531-A349-EA511FFC480E}"/>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3" name="Straight Connector 12">
            <a:extLst>
              <a:ext uri="{FF2B5EF4-FFF2-40B4-BE49-F238E27FC236}">
                <a16:creationId xmlns:a16="http://schemas.microsoft.com/office/drawing/2014/main" id="{E62D4DBB-AE27-442B-A963-2C6DE3DCD807}"/>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02A7648-CD0B-47BE-A76E-1AABCA0B11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215257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8223505"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8223505"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Text Placeholder 4">
            <a:extLst>
              <a:ext uri="{FF2B5EF4-FFF2-40B4-BE49-F238E27FC236}">
                <a16:creationId xmlns:a16="http://schemas.microsoft.com/office/drawing/2014/main" id="{2DAECBB8-D15D-4F24-AF78-70A668FECE96}"/>
              </a:ext>
            </a:extLst>
          </p:cNvPr>
          <p:cNvSpPr>
            <a:spLocks noGrp="1"/>
          </p:cNvSpPr>
          <p:nvPr>
            <p:ph type="body" sz="quarter" idx="13"/>
          </p:nvPr>
        </p:nvSpPr>
        <p:spPr>
          <a:xfrm>
            <a:off x="4418076"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B97BE1D-3F14-4E99-9DF9-38107EA3CB38}"/>
              </a:ext>
            </a:extLst>
          </p:cNvPr>
          <p:cNvSpPr>
            <a:spLocks noGrp="1"/>
          </p:cNvSpPr>
          <p:nvPr>
            <p:ph sz="quarter" idx="14"/>
          </p:nvPr>
        </p:nvSpPr>
        <p:spPr>
          <a:xfrm>
            <a:off x="4418076"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D1537A77-6CF0-4AA4-983F-E41E551EB430}"/>
              </a:ext>
            </a:extLst>
          </p:cNvPr>
          <p:cNvSpPr>
            <a:spLocks noGrp="1"/>
          </p:cNvSpPr>
          <p:nvPr>
            <p:ph type="sldNum" sz="quarter" idx="15"/>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5" name="TextBox 14">
            <a:extLst>
              <a:ext uri="{FF2B5EF4-FFF2-40B4-BE49-F238E27FC236}">
                <a16:creationId xmlns:a16="http://schemas.microsoft.com/office/drawing/2014/main" id="{F17F9C16-478E-4B25-A976-D7149B59BEA3}"/>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6" name="Straight Connector 15">
            <a:extLst>
              <a:ext uri="{FF2B5EF4-FFF2-40B4-BE49-F238E27FC236}">
                <a16:creationId xmlns:a16="http://schemas.microsoft.com/office/drawing/2014/main" id="{D447AB5D-083F-465C-8CFA-C0B2F91CEFE4}"/>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4C4A0E59-2CBA-4349-83D8-F1E399794D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10536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hasCustomPrompt="1"/>
          </p:nvPr>
        </p:nvSpPr>
        <p:spPr>
          <a:xfrm>
            <a:off x="612649" y="1719260"/>
            <a:ext cx="4845760" cy="697369"/>
          </a:xfrm>
        </p:spPr>
        <p:txBody>
          <a:bodyPr/>
          <a:lstStyle>
            <a:lvl1pPr>
              <a:defRPr/>
            </a:lvl1pPr>
          </a:lstStyle>
          <a:p>
            <a:r>
              <a:rPr lang="en-US"/>
              <a:t>Impact title</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777327"/>
            <a:ext cx="431736" cy="498157"/>
          </a:xfrm>
          <a:prstGeom prst="rect">
            <a:avLst/>
          </a:prstGeom>
        </p:spPr>
      </p:pic>
      <p:sp>
        <p:nvSpPr>
          <p:cNvPr id="14" name="Picture Placeholder 13">
            <a:extLst>
              <a:ext uri="{FF2B5EF4-FFF2-40B4-BE49-F238E27FC236}">
                <a16:creationId xmlns:a16="http://schemas.microsoft.com/office/drawing/2014/main" id="{D2069B15-99B5-4DBF-9234-6174B381BC6A}"/>
              </a:ext>
            </a:extLst>
          </p:cNvPr>
          <p:cNvSpPr>
            <a:spLocks noGrp="1"/>
          </p:cNvSpPr>
          <p:nvPr>
            <p:ph type="pic" sz="quarter" idx="13"/>
          </p:nvPr>
        </p:nvSpPr>
        <p:spPr>
          <a:xfrm>
            <a:off x="6096000" y="0"/>
            <a:ext cx="6096000" cy="6858000"/>
          </a:xfrm>
        </p:spPr>
        <p:txBody>
          <a:bodyPr/>
          <a:lstStyle/>
          <a:p>
            <a:endParaRPr lang="en-US"/>
          </a:p>
        </p:txBody>
      </p:sp>
      <p:sp>
        <p:nvSpPr>
          <p:cNvPr id="16" name="Text Placeholder 15">
            <a:extLst>
              <a:ext uri="{FF2B5EF4-FFF2-40B4-BE49-F238E27FC236}">
                <a16:creationId xmlns:a16="http://schemas.microsoft.com/office/drawing/2014/main" id="{EA7D2FF1-DD0E-4C3A-B802-FA323445685E}"/>
              </a:ext>
            </a:extLst>
          </p:cNvPr>
          <p:cNvSpPr>
            <a:spLocks noGrp="1"/>
          </p:cNvSpPr>
          <p:nvPr>
            <p:ph type="body" sz="quarter" idx="14"/>
          </p:nvPr>
        </p:nvSpPr>
        <p:spPr>
          <a:xfrm>
            <a:off x="606425" y="2705100"/>
            <a:ext cx="4879975" cy="2995613"/>
          </a:xfrm>
        </p:spPr>
        <p:txBody>
          <a:bodyPr/>
          <a:lstStyle>
            <a:lvl1pPr>
              <a:defRPr/>
            </a:lvl1pPr>
          </a:lstStyle>
          <a:p>
            <a:pPr lvl="0"/>
            <a:r>
              <a:rPr lang="en-US"/>
              <a:t>Click to edit Master text styles</a:t>
            </a:r>
          </a:p>
          <a:p>
            <a:pPr lvl="0"/>
            <a:r>
              <a:rPr lang="en-US"/>
              <a:t>Point 2</a:t>
            </a:r>
          </a:p>
          <a:p>
            <a:pPr lvl="0"/>
            <a:r>
              <a:rPr lang="en-US"/>
              <a:t>Point 3</a:t>
            </a:r>
          </a:p>
        </p:txBody>
      </p:sp>
      <p:sp>
        <p:nvSpPr>
          <p:cNvPr id="10" name="Slide Number Placeholder 5">
            <a:extLst>
              <a:ext uri="{FF2B5EF4-FFF2-40B4-BE49-F238E27FC236}">
                <a16:creationId xmlns:a16="http://schemas.microsoft.com/office/drawing/2014/main" id="{53D640D1-950F-441D-9654-C176077E0D4E}"/>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2" name="TextBox 11">
            <a:extLst>
              <a:ext uri="{FF2B5EF4-FFF2-40B4-BE49-F238E27FC236}">
                <a16:creationId xmlns:a16="http://schemas.microsoft.com/office/drawing/2014/main" id="{DC7427B0-83F2-43EA-97E9-A1A3DFB0F141}"/>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3" name="Straight Connector 12">
            <a:extLst>
              <a:ext uri="{FF2B5EF4-FFF2-40B4-BE49-F238E27FC236}">
                <a16:creationId xmlns:a16="http://schemas.microsoft.com/office/drawing/2014/main" id="{D45E59DA-D498-4FBD-AA88-4B8CF4ECE9FB}"/>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79444308-4E37-4BDF-B136-183EBEAE0E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093203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E94E-1A05-43E2-85AA-FCE15D6CCA68}"/>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88B2F19C-54B3-44F2-A268-5B94BB4F71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7" name="Slide Number Placeholder 5">
            <a:extLst>
              <a:ext uri="{FF2B5EF4-FFF2-40B4-BE49-F238E27FC236}">
                <a16:creationId xmlns:a16="http://schemas.microsoft.com/office/drawing/2014/main" id="{3AFDA00A-0E35-4EB9-91CC-20892B0FD175}"/>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8" name="TextBox 7">
            <a:extLst>
              <a:ext uri="{FF2B5EF4-FFF2-40B4-BE49-F238E27FC236}">
                <a16:creationId xmlns:a16="http://schemas.microsoft.com/office/drawing/2014/main" id="{C5CFEA3D-D6F4-4E0D-8B12-F805E324E601}"/>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9" name="Straight Connector 8">
            <a:extLst>
              <a:ext uri="{FF2B5EF4-FFF2-40B4-BE49-F238E27FC236}">
                <a16:creationId xmlns:a16="http://schemas.microsoft.com/office/drawing/2014/main" id="{9C8ACBE2-9345-406F-A941-1AF3B723D6C2}"/>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635C344A-B94B-4ABB-B0A3-38DBB052EE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2530133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38F2D8A-A37C-44CE-BAC2-FF8B02031CC7}"/>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6" name="TextBox 5">
            <a:extLst>
              <a:ext uri="{FF2B5EF4-FFF2-40B4-BE49-F238E27FC236}">
                <a16:creationId xmlns:a16="http://schemas.microsoft.com/office/drawing/2014/main" id="{B643649B-8697-4B92-AF00-9EE55216294B}"/>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7" name="Straight Connector 6">
            <a:extLst>
              <a:ext uri="{FF2B5EF4-FFF2-40B4-BE49-F238E27FC236}">
                <a16:creationId xmlns:a16="http://schemas.microsoft.com/office/drawing/2014/main" id="{ACD05CB8-2947-4657-84F0-224AC8B0B5E8}"/>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A9FF664-8C6A-4A21-B9C0-EF7B15492A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085953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Quote">
    <p:bg>
      <p:bgPr>
        <a:gradFill>
          <a:gsLst>
            <a:gs pos="92000">
              <a:schemeClr val="accent5"/>
            </a:gs>
            <a:gs pos="0">
              <a:schemeClr val="accent1">
                <a:lumMod val="75000"/>
              </a:schemeClr>
            </a:gs>
          </a:gsLst>
          <a:lin ang="8100000" scaled="1"/>
        </a:gra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CB105AC6-1F68-487E-BD3F-1D042DDDF0D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t="50000"/>
          <a:stretch/>
        </p:blipFill>
        <p:spPr>
          <a:xfrm>
            <a:off x="0" y="0"/>
            <a:ext cx="5607586" cy="3249301"/>
          </a:xfrm>
          <a:prstGeom prst="rect">
            <a:avLst/>
          </a:prstGeom>
        </p:spPr>
      </p:pic>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438400" y="1709738"/>
            <a:ext cx="7315200" cy="2852737"/>
          </a:xfrm>
        </p:spPr>
        <p:txBody>
          <a:bodyPr anchor="t" anchorCtr="0">
            <a:normAutofit/>
          </a:bodyPr>
          <a:lstStyle>
            <a:lvl1pPr algn="ctr">
              <a:defRPr sz="3600">
                <a:solidFill>
                  <a:schemeClr val="bg1"/>
                </a:solidFill>
                <a:latin typeface="Calibri Light" panose="020F0302020204030204" pitchFamily="34" charset="0"/>
                <a:cs typeface="Calibri Light" panose="020F0302020204030204" pitchFamily="34" charset="0"/>
              </a:defRPr>
            </a:lvl1pPr>
          </a:lstStyle>
          <a:p>
            <a:r>
              <a:rPr lang="en-US"/>
              <a:t>Quote text here</a:t>
            </a:r>
          </a:p>
        </p:txBody>
      </p:sp>
      <p:pic>
        <p:nvPicPr>
          <p:cNvPr id="11" name="Picture 10" descr="Background pattern&#10;&#10;Description automatically generated">
            <a:extLst>
              <a:ext uri="{FF2B5EF4-FFF2-40B4-BE49-F238E27FC236}">
                <a16:creationId xmlns:a16="http://schemas.microsoft.com/office/drawing/2014/main" id="{E8481630-9AC7-43B5-82AB-2DC756BFECC3}"/>
              </a:ext>
            </a:extLst>
          </p:cNvPr>
          <p:cNvPicPr>
            <a:picLocks/>
          </p:cNvPicPr>
          <p:nvPr userDrawn="1"/>
        </p:nvPicPr>
        <p:blipFill rotWithShape="1">
          <a:blip r:embed="rId2">
            <a:alphaModFix amt="25000"/>
            <a:extLst>
              <a:ext uri="{28A0092B-C50C-407E-A947-70E740481C1C}">
                <a14:useLocalDpi xmlns:a14="http://schemas.microsoft.com/office/drawing/2010/main" val="0"/>
              </a:ext>
            </a:extLst>
          </a:blip>
          <a:srcRect b="50000"/>
          <a:stretch/>
        </p:blipFill>
        <p:spPr>
          <a:xfrm flipH="1">
            <a:off x="6586728" y="3607308"/>
            <a:ext cx="5605272" cy="3250692"/>
          </a:xfrm>
          <a:prstGeom prst="rect">
            <a:avLst/>
          </a:prstGeom>
        </p:spPr>
      </p:pic>
      <p:sp>
        <p:nvSpPr>
          <p:cNvPr id="3" name="Text Placeholder 2">
            <a:extLst>
              <a:ext uri="{FF2B5EF4-FFF2-40B4-BE49-F238E27FC236}">
                <a16:creationId xmlns:a16="http://schemas.microsoft.com/office/drawing/2014/main" id="{1A4A79FD-0E3E-42D9-A871-3FFE519218D7}"/>
              </a:ext>
            </a:extLst>
          </p:cNvPr>
          <p:cNvSpPr>
            <a:spLocks noGrp="1"/>
          </p:cNvSpPr>
          <p:nvPr>
            <p:ph type="body" idx="1" hasCustomPrompt="1"/>
          </p:nvPr>
        </p:nvSpPr>
        <p:spPr>
          <a:xfrm>
            <a:off x="5288097" y="4741637"/>
            <a:ext cx="4465504"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Company</a:t>
            </a:r>
          </a:p>
        </p:txBody>
      </p:sp>
      <p:sp>
        <p:nvSpPr>
          <p:cNvPr id="4" name="TextBox 3">
            <a:extLst>
              <a:ext uri="{FF2B5EF4-FFF2-40B4-BE49-F238E27FC236}">
                <a16:creationId xmlns:a16="http://schemas.microsoft.com/office/drawing/2014/main" id="{01394F57-FB50-4C81-BF7A-4148FD4D92CB}"/>
              </a:ext>
            </a:extLst>
          </p:cNvPr>
          <p:cNvSpPr txBox="1"/>
          <p:nvPr userDrawn="1"/>
        </p:nvSpPr>
        <p:spPr>
          <a:xfrm>
            <a:off x="70508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2CF975D-DFB0-442E-AEB2-F66BC14223B9}"/>
              </a:ext>
            </a:extLst>
          </p:cNvPr>
          <p:cNvSpPr txBox="1"/>
          <p:nvPr userDrawn="1"/>
        </p:nvSpPr>
        <p:spPr>
          <a:xfrm>
            <a:off x="1023786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pic>
        <p:nvPicPr>
          <p:cNvPr id="12" name="Graphic 11">
            <a:extLst>
              <a:ext uri="{FF2B5EF4-FFF2-40B4-BE49-F238E27FC236}">
                <a16:creationId xmlns:a16="http://schemas.microsoft.com/office/drawing/2014/main" id="{1716A57E-22FF-44B1-91F2-12E07DE0CA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81024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92000">
              <a:schemeClr val="accent5"/>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895600" y="1707514"/>
            <a:ext cx="8689848" cy="1074843"/>
          </a:xfrm>
        </p:spPr>
        <p:txBody>
          <a:bodyPr lIns="0" tIns="0" rIns="0" bIns="0" anchor="ctr" anchorCtr="0">
            <a:noAutofit/>
          </a:bodyPr>
          <a:lstStyle>
            <a:lvl1pPr algn="l">
              <a:defRPr sz="8000">
                <a:solidFill>
                  <a:schemeClr val="bg1"/>
                </a:solidFill>
                <a:latin typeface="+mj-lt"/>
                <a:cs typeface="Calibri Light" panose="020F0302020204030204" pitchFamily="34" charset="0"/>
              </a:defRPr>
            </a:lvl1pPr>
          </a:lstStyle>
          <a:p>
            <a:r>
              <a:rPr lang="en-US"/>
              <a:t>Thank you!</a:t>
            </a:r>
          </a:p>
        </p:txBody>
      </p:sp>
      <p:pic>
        <p:nvPicPr>
          <p:cNvPr id="8" name="Graphic 7">
            <a:extLst>
              <a:ext uri="{FF2B5EF4-FFF2-40B4-BE49-F238E27FC236}">
                <a16:creationId xmlns:a16="http://schemas.microsoft.com/office/drawing/2014/main" id="{8DEC6012-FB29-4782-9A01-92AEB7631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5600" y="5282944"/>
            <a:ext cx="2505075" cy="305164"/>
          </a:xfrm>
          <a:prstGeom prst="rect">
            <a:avLst/>
          </a:prstGeom>
        </p:spPr>
      </p:pic>
      <p:sp>
        <p:nvSpPr>
          <p:cNvPr id="13" name="Subtitle 2">
            <a:extLst>
              <a:ext uri="{FF2B5EF4-FFF2-40B4-BE49-F238E27FC236}">
                <a16:creationId xmlns:a16="http://schemas.microsoft.com/office/drawing/2014/main" id="{625E66D3-40E9-42BD-B0A8-EA7F47691216}"/>
              </a:ext>
            </a:extLst>
          </p:cNvPr>
          <p:cNvSpPr>
            <a:spLocks noGrp="1"/>
          </p:cNvSpPr>
          <p:nvPr>
            <p:ph type="subTitle" idx="10" hasCustomPrompt="1"/>
          </p:nvPr>
        </p:nvSpPr>
        <p:spPr>
          <a:xfrm>
            <a:off x="2895599" y="3049877"/>
            <a:ext cx="8689847" cy="1798347"/>
          </a:xfrm>
        </p:spPr>
        <p:txBody>
          <a:bodyPr lIns="0" tIns="0" rIns="0" bIns="0">
            <a:noAutofit/>
          </a:bodyPr>
          <a:lstStyle>
            <a:lvl1pPr marL="0" indent="0" algn="l">
              <a:lnSpc>
                <a:spcPct val="90000"/>
              </a:lnSpc>
              <a:spcBef>
                <a:spcPts val="0"/>
              </a:spcBef>
              <a:buNone/>
              <a:defRPr sz="20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contact info</a:t>
            </a:r>
          </a:p>
        </p:txBody>
      </p:sp>
      <p:sp>
        <p:nvSpPr>
          <p:cNvPr id="15" name="TextBox 14">
            <a:extLst>
              <a:ext uri="{FF2B5EF4-FFF2-40B4-BE49-F238E27FC236}">
                <a16:creationId xmlns:a16="http://schemas.microsoft.com/office/drawing/2014/main" id="{F09F4137-45B3-4A0C-A75E-6219A11B3758}"/>
              </a:ext>
            </a:extLst>
          </p:cNvPr>
          <p:cNvSpPr txBox="1"/>
          <p:nvPr userDrawn="1"/>
        </p:nvSpPr>
        <p:spPr>
          <a:xfrm>
            <a:off x="2895600" y="5823668"/>
            <a:ext cx="5252207" cy="184666"/>
          </a:xfrm>
          <a:prstGeom prst="rect">
            <a:avLst/>
          </a:prstGeom>
          <a:noFill/>
        </p:spPr>
        <p:txBody>
          <a:bodyPr wrap="none" lIns="0" tIns="0" rIns="0" bIns="0" rtlCol="0">
            <a:spAutoFit/>
          </a:bodyPr>
          <a:lstStyle/>
          <a:p>
            <a:r>
              <a:rPr lang="en-US" sz="1200">
                <a:solidFill>
                  <a:schemeClr val="accent1">
                    <a:lumMod val="60000"/>
                    <a:lumOff val="40000"/>
                  </a:schemeClr>
                </a:solidFill>
              </a:rPr>
              <a:t>SAN FRANCISCO</a:t>
            </a:r>
            <a:r>
              <a:rPr lang="en-US" sz="1200">
                <a:solidFill>
                  <a:schemeClr val="accent1">
                    <a:lumMod val="75000"/>
                  </a:schemeClr>
                </a:solidFill>
              </a:rPr>
              <a:t>   |   </a:t>
            </a:r>
            <a:r>
              <a:rPr lang="en-US" sz="1200">
                <a:solidFill>
                  <a:schemeClr val="accent1">
                    <a:lumMod val="60000"/>
                    <a:lumOff val="40000"/>
                  </a:schemeClr>
                </a:solidFill>
              </a:rPr>
              <a:t>TAMPA  </a:t>
            </a:r>
            <a:r>
              <a:rPr lang="en-US" sz="1200">
                <a:solidFill>
                  <a:schemeClr val="accent1">
                    <a:lumMod val="75000"/>
                  </a:schemeClr>
                </a:solidFill>
              </a:rPr>
              <a:t> |   </a:t>
            </a:r>
            <a:r>
              <a:rPr lang="en-US" sz="1200">
                <a:solidFill>
                  <a:schemeClr val="accent1">
                    <a:lumMod val="60000"/>
                    <a:lumOff val="40000"/>
                  </a:schemeClr>
                </a:solidFill>
              </a:rPr>
              <a:t>TORONTO  </a:t>
            </a:r>
            <a:r>
              <a:rPr lang="en-US" sz="1200">
                <a:solidFill>
                  <a:schemeClr val="accent1">
                    <a:lumMod val="75000"/>
                  </a:schemeClr>
                </a:solidFill>
              </a:rPr>
              <a:t> |   </a:t>
            </a:r>
            <a:r>
              <a:rPr lang="en-US" sz="1200">
                <a:solidFill>
                  <a:schemeClr val="accent1">
                    <a:lumMod val="60000"/>
                    <a:lumOff val="40000"/>
                  </a:schemeClr>
                </a:solidFill>
              </a:rPr>
              <a:t>MUNICH  </a:t>
            </a:r>
            <a:r>
              <a:rPr lang="en-US" sz="1200">
                <a:solidFill>
                  <a:schemeClr val="accent1">
                    <a:lumMod val="75000"/>
                  </a:schemeClr>
                </a:solidFill>
              </a:rPr>
              <a:t> |   </a:t>
            </a:r>
            <a:r>
              <a:rPr lang="en-US" sz="1200">
                <a:solidFill>
                  <a:schemeClr val="accent1">
                    <a:lumMod val="60000"/>
                    <a:lumOff val="40000"/>
                  </a:schemeClr>
                </a:solidFill>
              </a:rPr>
              <a:t>SCHIPHOL  </a:t>
            </a:r>
            <a:r>
              <a:rPr lang="en-US" sz="1200">
                <a:solidFill>
                  <a:schemeClr val="accent1">
                    <a:lumMod val="75000"/>
                  </a:schemeClr>
                </a:solidFill>
              </a:rPr>
              <a:t> |   </a:t>
            </a:r>
            <a:r>
              <a:rPr lang="en-US" sz="1200">
                <a:solidFill>
                  <a:schemeClr val="accent1">
                    <a:lumMod val="60000"/>
                    <a:lumOff val="40000"/>
                  </a:schemeClr>
                </a:solidFill>
              </a:rPr>
              <a:t>CHENNAI</a:t>
            </a:r>
          </a:p>
        </p:txBody>
      </p:sp>
      <p:sp>
        <p:nvSpPr>
          <p:cNvPr id="16" name="TextBox 15">
            <a:extLst>
              <a:ext uri="{FF2B5EF4-FFF2-40B4-BE49-F238E27FC236}">
                <a16:creationId xmlns:a16="http://schemas.microsoft.com/office/drawing/2014/main" id="{B55B5883-F245-402A-AEAA-F71EA7F09FF3}"/>
              </a:ext>
            </a:extLst>
          </p:cNvPr>
          <p:cNvSpPr txBox="1"/>
          <p:nvPr userDrawn="1"/>
        </p:nvSpPr>
        <p:spPr>
          <a:xfrm>
            <a:off x="2895600" y="6275855"/>
            <a:ext cx="1103700" cy="215444"/>
          </a:xfrm>
          <a:prstGeom prst="rect">
            <a:avLst/>
          </a:prstGeom>
          <a:noFill/>
        </p:spPr>
        <p:txBody>
          <a:bodyPr wrap="none" lIns="0" tIns="0" rIns="0" bIns="0" rtlCol="0">
            <a:spAutoFit/>
          </a:bodyPr>
          <a:lstStyle/>
          <a:p>
            <a:r>
              <a:rPr lang="en-US" sz="1400">
                <a:solidFill>
                  <a:schemeClr val="bg1"/>
                </a:solidFill>
              </a:rPr>
              <a:t>valgenesis.com</a:t>
            </a:r>
          </a:p>
        </p:txBody>
      </p:sp>
      <p:pic>
        <p:nvPicPr>
          <p:cNvPr id="21" name="Picture 20" descr="Background pattern&#10;&#10;Description automatically generated">
            <a:extLst>
              <a:ext uri="{FF2B5EF4-FFF2-40B4-BE49-F238E27FC236}">
                <a16:creationId xmlns:a16="http://schemas.microsoft.com/office/drawing/2014/main" id="{1CF4955F-ED5E-4FB4-8065-EF53945AA3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8567"/>
            <a:ext cx="2478608" cy="2852738"/>
          </a:xfrm>
          <a:prstGeom prst="rect">
            <a:avLst/>
          </a:prstGeom>
        </p:spPr>
      </p:pic>
    </p:spTree>
    <p:extLst>
      <p:ext uri="{BB962C8B-B14F-4D97-AF65-F5344CB8AC3E}">
        <p14:creationId xmlns:p14="http://schemas.microsoft.com/office/powerpoint/2010/main" val="1763434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pattFill prst="wdUpDiag">
          <a:fgClr>
            <a:schemeClr val="accent3"/>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0440378-8E95-4EF6-BBD0-F182BB150119}"/>
              </a:ext>
            </a:extLst>
          </p:cNvPr>
          <p:cNvSpPr txBox="1"/>
          <p:nvPr userDrawn="1"/>
        </p:nvSpPr>
        <p:spPr>
          <a:xfrm>
            <a:off x="612648" y="691747"/>
            <a:ext cx="10963862" cy="707886"/>
          </a:xfrm>
          <a:prstGeom prst="rect">
            <a:avLst/>
          </a:prstGeom>
          <a:noFill/>
        </p:spPr>
        <p:txBody>
          <a:bodyPr wrap="square" rtlCol="0">
            <a:spAutoFit/>
          </a:bodyPr>
          <a:lstStyle/>
          <a:p>
            <a:pPr algn="ctr"/>
            <a:r>
              <a:rPr lang="en-US" sz="4000">
                <a:solidFill>
                  <a:schemeClr val="accent1"/>
                </a:solidFill>
                <a:latin typeface="Calibri Light" panose="020F0302020204030204" pitchFamily="34" charset="0"/>
                <a:cs typeface="Calibri Light" panose="020F0302020204030204" pitchFamily="34" charset="0"/>
              </a:rPr>
              <a:t>When to use Light Mode or Dark Mode</a:t>
            </a:r>
          </a:p>
        </p:txBody>
      </p:sp>
      <p:pic>
        <p:nvPicPr>
          <p:cNvPr id="10" name="Picture 9">
            <a:extLst>
              <a:ext uri="{FF2B5EF4-FFF2-40B4-BE49-F238E27FC236}">
                <a16:creationId xmlns:a16="http://schemas.microsoft.com/office/drawing/2014/main" id="{FBA2B2FB-49BD-403F-A7F0-CA77582D4980}"/>
              </a:ext>
            </a:extLst>
          </p:cNvPr>
          <p:cNvPicPr>
            <a:picLocks noChangeAspect="1"/>
          </p:cNvPicPr>
          <p:nvPr userDrawn="1"/>
        </p:nvPicPr>
        <p:blipFill>
          <a:blip r:embed="rId2"/>
          <a:stretch>
            <a:fillRect/>
          </a:stretch>
        </p:blipFill>
        <p:spPr>
          <a:xfrm>
            <a:off x="612648" y="1768846"/>
            <a:ext cx="5376563" cy="3036419"/>
          </a:xfrm>
          <a:prstGeom prst="rect">
            <a:avLst/>
          </a:prstGeom>
          <a:effectLst>
            <a:outerShdw blurRad="228600" dist="127000" dir="5400000" algn="ctr" rotWithShape="0">
              <a:schemeClr val="tx2">
                <a:alpha val="63000"/>
              </a:schemeClr>
            </a:outerShdw>
          </a:effectLst>
        </p:spPr>
      </p:pic>
      <p:pic>
        <p:nvPicPr>
          <p:cNvPr id="12" name="Picture 11">
            <a:extLst>
              <a:ext uri="{FF2B5EF4-FFF2-40B4-BE49-F238E27FC236}">
                <a16:creationId xmlns:a16="http://schemas.microsoft.com/office/drawing/2014/main" id="{3BB2D04A-C17B-4E71-A5CF-E9A4E4D674B7}"/>
              </a:ext>
            </a:extLst>
          </p:cNvPr>
          <p:cNvPicPr>
            <a:picLocks noChangeAspect="1"/>
          </p:cNvPicPr>
          <p:nvPr userDrawn="1"/>
        </p:nvPicPr>
        <p:blipFill>
          <a:blip r:embed="rId3"/>
          <a:stretch>
            <a:fillRect/>
          </a:stretch>
        </p:blipFill>
        <p:spPr>
          <a:xfrm>
            <a:off x="6149274" y="1768845"/>
            <a:ext cx="5427236" cy="3036419"/>
          </a:xfrm>
          <a:prstGeom prst="rect">
            <a:avLst/>
          </a:prstGeom>
          <a:effectLst>
            <a:outerShdw blurRad="228600" dist="127000" dir="5400000" algn="ctr" rotWithShape="0">
              <a:schemeClr val="tx2">
                <a:alpha val="63000"/>
              </a:schemeClr>
            </a:outerShdw>
          </a:effectLst>
        </p:spPr>
      </p:pic>
    </p:spTree>
    <p:extLst>
      <p:ext uri="{BB962C8B-B14F-4D97-AF65-F5344CB8AC3E}">
        <p14:creationId xmlns:p14="http://schemas.microsoft.com/office/powerpoint/2010/main" val="22236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Background pattern&#10;&#10;Description automatically generated">
            <a:extLst>
              <a:ext uri="{FF2B5EF4-FFF2-40B4-BE49-F238E27FC236}">
                <a16:creationId xmlns:a16="http://schemas.microsoft.com/office/drawing/2014/main" id="{F22FB4A1-CF40-4F79-A40D-6DE124736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10" name="Picture 9">
            <a:extLst>
              <a:ext uri="{FF2B5EF4-FFF2-40B4-BE49-F238E27FC236}">
                <a16:creationId xmlns:a16="http://schemas.microsoft.com/office/drawing/2014/main" id="{AF7CBF7D-266E-C16F-06C1-B154B0692789}"/>
              </a:ext>
            </a:extLst>
          </p:cNvPr>
          <p:cNvPicPr>
            <a:picLocks noChangeAspect="1"/>
          </p:cNvPicPr>
          <p:nvPr userDrawn="1"/>
        </p:nvPicPr>
        <p:blipFill>
          <a:blip r:embed="rId3"/>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693670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ive 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accent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Background pattern&#10;&#10;Description automatically generated">
            <a:extLst>
              <a:ext uri="{FF2B5EF4-FFF2-40B4-BE49-F238E27FC236}">
                <a16:creationId xmlns:a16="http://schemas.microsoft.com/office/drawing/2014/main" id="{F22FB4A1-CF40-4F79-A40D-6DE124736F7D}"/>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8" name="Picture 7">
            <a:extLst>
              <a:ext uri="{FF2B5EF4-FFF2-40B4-BE49-F238E27FC236}">
                <a16:creationId xmlns:a16="http://schemas.microsoft.com/office/drawing/2014/main" id="{2B59A432-9B86-72F9-BD78-8A019FB1BA2C}"/>
              </a:ext>
            </a:extLst>
          </p:cNvPr>
          <p:cNvPicPr>
            <a:picLocks noChangeAspect="1"/>
          </p:cNvPicPr>
          <p:nvPr userDrawn="1"/>
        </p:nvPicPr>
        <p:blipFill>
          <a:blip r:embed="rId3"/>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9563451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6321554" y="1600201"/>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Rectangle 9">
            <a:extLst>
              <a:ext uri="{FF2B5EF4-FFF2-40B4-BE49-F238E27FC236}">
                <a16:creationId xmlns:a16="http://schemas.microsoft.com/office/drawing/2014/main" id="{920C9327-B753-4BD8-9F7C-B8A8E65B619F}"/>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74041B8-8495-478D-B736-E9F26682CB1F}"/>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3" name="TextBox 12">
            <a:extLst>
              <a:ext uri="{FF2B5EF4-FFF2-40B4-BE49-F238E27FC236}">
                <a16:creationId xmlns:a16="http://schemas.microsoft.com/office/drawing/2014/main" id="{53C58185-ECEB-4617-B9BF-C1D643D675D8}"/>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4" name="Straight Connector 13">
            <a:extLst>
              <a:ext uri="{FF2B5EF4-FFF2-40B4-BE49-F238E27FC236}">
                <a16:creationId xmlns:a16="http://schemas.microsoft.com/office/drawing/2014/main" id="{13C7C263-C6AB-4F2B-BB3A-B39CD403B605}"/>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899880E-3923-F487-A3D7-F6B87739143B}"/>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84026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wo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6321555"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6321555"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Rectangle 11">
            <a:extLst>
              <a:ext uri="{FF2B5EF4-FFF2-40B4-BE49-F238E27FC236}">
                <a16:creationId xmlns:a16="http://schemas.microsoft.com/office/drawing/2014/main" id="{AA42E784-BAFE-4666-9FF1-F98E77DA12A2}"/>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60E9AEC4-1B4E-4E5C-9F11-556ECE261554}"/>
              </a:ext>
            </a:extLst>
          </p:cNvPr>
          <p:cNvSpPr>
            <a:spLocks noGrp="1"/>
          </p:cNvSpPr>
          <p:nvPr>
            <p:ph type="sldNum" sz="quarter" idx="10"/>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5" name="TextBox 14">
            <a:extLst>
              <a:ext uri="{FF2B5EF4-FFF2-40B4-BE49-F238E27FC236}">
                <a16:creationId xmlns:a16="http://schemas.microsoft.com/office/drawing/2014/main" id="{648C49FF-1F48-43B0-A9C0-1058247A520C}"/>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6" name="Straight Connector 15">
            <a:extLst>
              <a:ext uri="{FF2B5EF4-FFF2-40B4-BE49-F238E27FC236}">
                <a16:creationId xmlns:a16="http://schemas.microsoft.com/office/drawing/2014/main" id="{DFA494B9-5FDC-4BAB-BB4A-536D6A032EDC}"/>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EBD8298-E1F5-0028-5E2F-5798E0405065}"/>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3155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8223504" y="1600201"/>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Content Placeholder 3">
            <a:extLst>
              <a:ext uri="{FF2B5EF4-FFF2-40B4-BE49-F238E27FC236}">
                <a16:creationId xmlns:a16="http://schemas.microsoft.com/office/drawing/2014/main" id="{5D648926-19A8-4C45-A1DC-157F8B79FB6E}"/>
              </a:ext>
            </a:extLst>
          </p:cNvPr>
          <p:cNvSpPr>
            <a:spLocks noGrp="1"/>
          </p:cNvSpPr>
          <p:nvPr>
            <p:ph sz="half" idx="13"/>
          </p:nvPr>
        </p:nvSpPr>
        <p:spPr>
          <a:xfrm>
            <a:off x="4418076"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8552536-FA0F-4E5E-AFAD-A28B7B10A195}"/>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FE556C8-787D-4D13-A56C-30B3E790374E}"/>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4" name="TextBox 13">
            <a:extLst>
              <a:ext uri="{FF2B5EF4-FFF2-40B4-BE49-F238E27FC236}">
                <a16:creationId xmlns:a16="http://schemas.microsoft.com/office/drawing/2014/main" id="{EF36EB30-48A8-4334-BB68-25DB0D996F17}"/>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5" name="Straight Connector 14">
            <a:extLst>
              <a:ext uri="{FF2B5EF4-FFF2-40B4-BE49-F238E27FC236}">
                <a16:creationId xmlns:a16="http://schemas.microsoft.com/office/drawing/2014/main" id="{0688CD23-0515-446A-A56B-E5CEAE31FEB0}"/>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B7A2CCA-8549-698B-A2AA-5C489EE6CEF8}"/>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39563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8223505"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8223505"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Text Placeholder 4">
            <a:extLst>
              <a:ext uri="{FF2B5EF4-FFF2-40B4-BE49-F238E27FC236}">
                <a16:creationId xmlns:a16="http://schemas.microsoft.com/office/drawing/2014/main" id="{2DAECBB8-D15D-4F24-AF78-70A668FECE96}"/>
              </a:ext>
            </a:extLst>
          </p:cNvPr>
          <p:cNvSpPr>
            <a:spLocks noGrp="1"/>
          </p:cNvSpPr>
          <p:nvPr>
            <p:ph type="body" sz="quarter" idx="13"/>
          </p:nvPr>
        </p:nvSpPr>
        <p:spPr>
          <a:xfrm>
            <a:off x="4418076"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B97BE1D-3F14-4E99-9DF9-38107EA3CB38}"/>
              </a:ext>
            </a:extLst>
          </p:cNvPr>
          <p:cNvSpPr>
            <a:spLocks noGrp="1"/>
          </p:cNvSpPr>
          <p:nvPr>
            <p:ph sz="quarter" idx="14"/>
          </p:nvPr>
        </p:nvSpPr>
        <p:spPr>
          <a:xfrm>
            <a:off x="4418076"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08CBC229-A918-4883-9E11-E8C33E2CF032}"/>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26D3612A-AB1D-4A60-A075-D8837163247E}"/>
              </a:ext>
            </a:extLst>
          </p:cNvPr>
          <p:cNvSpPr>
            <a:spLocks noGrp="1"/>
          </p:cNvSpPr>
          <p:nvPr>
            <p:ph type="sldNum" sz="quarter" idx="15"/>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7" name="TextBox 16">
            <a:extLst>
              <a:ext uri="{FF2B5EF4-FFF2-40B4-BE49-F238E27FC236}">
                <a16:creationId xmlns:a16="http://schemas.microsoft.com/office/drawing/2014/main" id="{1C466FC0-926D-43BD-9D43-AE2654935CFA}"/>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8" name="Straight Connector 17">
            <a:extLst>
              <a:ext uri="{FF2B5EF4-FFF2-40B4-BE49-F238E27FC236}">
                <a16:creationId xmlns:a16="http://schemas.microsoft.com/office/drawing/2014/main" id="{A4C2BFBA-9C9B-4165-9073-AB1697A927CB}"/>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7E37F3A-9B44-0BDC-8454-F5518D1FF7A4}"/>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82357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4671AF-6B31-4343-9367-27C3D8956107}"/>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D2954-08D2-4F77-96DE-D2FCCF7FCB9F}"/>
              </a:ext>
            </a:extLst>
          </p:cNvPr>
          <p:cNvSpPr>
            <a:spLocks noGrp="1"/>
          </p:cNvSpPr>
          <p:nvPr>
            <p:ph type="title" hasCustomPrompt="1"/>
          </p:nvPr>
        </p:nvSpPr>
        <p:spPr>
          <a:xfrm>
            <a:off x="612649" y="1719260"/>
            <a:ext cx="4845760" cy="697369"/>
          </a:xfrm>
        </p:spPr>
        <p:txBody>
          <a:bodyPr/>
          <a:lstStyle>
            <a:lvl1pPr>
              <a:defRPr/>
            </a:lvl1pPr>
          </a:lstStyle>
          <a:p>
            <a:r>
              <a:rPr lang="en-US"/>
              <a:t>Impact title</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777327"/>
            <a:ext cx="431736" cy="498157"/>
          </a:xfrm>
          <a:prstGeom prst="rect">
            <a:avLst/>
          </a:prstGeom>
        </p:spPr>
      </p:pic>
      <p:sp>
        <p:nvSpPr>
          <p:cNvPr id="16" name="Text Placeholder 15">
            <a:extLst>
              <a:ext uri="{FF2B5EF4-FFF2-40B4-BE49-F238E27FC236}">
                <a16:creationId xmlns:a16="http://schemas.microsoft.com/office/drawing/2014/main" id="{EA7D2FF1-DD0E-4C3A-B802-FA323445685E}"/>
              </a:ext>
            </a:extLst>
          </p:cNvPr>
          <p:cNvSpPr>
            <a:spLocks noGrp="1"/>
          </p:cNvSpPr>
          <p:nvPr>
            <p:ph type="body" sz="quarter" idx="14"/>
          </p:nvPr>
        </p:nvSpPr>
        <p:spPr>
          <a:xfrm>
            <a:off x="606425" y="2705100"/>
            <a:ext cx="4879975" cy="2995613"/>
          </a:xfrm>
        </p:spPr>
        <p:txBody>
          <a:bodyPr/>
          <a:lstStyle>
            <a:lvl1pPr>
              <a:defRPr/>
            </a:lvl1pPr>
          </a:lstStyle>
          <a:p>
            <a:pPr lvl="0"/>
            <a:r>
              <a:rPr lang="en-US"/>
              <a:t>Click to edit Master text styles</a:t>
            </a:r>
          </a:p>
          <a:p>
            <a:pPr lvl="0"/>
            <a:r>
              <a:rPr lang="en-US"/>
              <a:t>Point 2</a:t>
            </a:r>
          </a:p>
          <a:p>
            <a:pPr lvl="0"/>
            <a:r>
              <a:rPr lang="en-US"/>
              <a:t>Point 3</a:t>
            </a:r>
          </a:p>
        </p:txBody>
      </p:sp>
      <p:pic>
        <p:nvPicPr>
          <p:cNvPr id="12" name="Graphic 11">
            <a:extLst>
              <a:ext uri="{FF2B5EF4-FFF2-40B4-BE49-F238E27FC236}">
                <a16:creationId xmlns:a16="http://schemas.microsoft.com/office/drawing/2014/main" id="{5FED0070-2D96-49F4-BEAB-2262D6C56A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
        <p:nvSpPr>
          <p:cNvPr id="15" name="TextBox 14">
            <a:extLst>
              <a:ext uri="{FF2B5EF4-FFF2-40B4-BE49-F238E27FC236}">
                <a16:creationId xmlns:a16="http://schemas.microsoft.com/office/drawing/2014/main" id="{26E02DDB-9D4B-4DDE-BC4F-CBC51EEF09B5}"/>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7" name="Straight Connector 16">
            <a:extLst>
              <a:ext uri="{FF2B5EF4-FFF2-40B4-BE49-F238E27FC236}">
                <a16:creationId xmlns:a16="http://schemas.microsoft.com/office/drawing/2014/main" id="{A1E932F6-2FB6-483B-8425-F85602182288}"/>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D2069B15-99B5-4DBF-9234-6174B381BC6A}"/>
              </a:ext>
            </a:extLst>
          </p:cNvPr>
          <p:cNvSpPr>
            <a:spLocks noGrp="1"/>
          </p:cNvSpPr>
          <p:nvPr>
            <p:ph type="pic" sz="quarter" idx="13"/>
          </p:nvPr>
        </p:nvSpPr>
        <p:spPr>
          <a:xfrm>
            <a:off x="6096000" y="0"/>
            <a:ext cx="6096000" cy="6858000"/>
          </a:xfrm>
        </p:spPr>
        <p:txBody>
          <a:bodyPr/>
          <a:lstStyle/>
          <a:p>
            <a:endParaRPr lang="en-US"/>
          </a:p>
        </p:txBody>
      </p:sp>
      <p:sp>
        <p:nvSpPr>
          <p:cNvPr id="18" name="Slide Number Placeholder 5">
            <a:extLst>
              <a:ext uri="{FF2B5EF4-FFF2-40B4-BE49-F238E27FC236}">
                <a16:creationId xmlns:a16="http://schemas.microsoft.com/office/drawing/2014/main" id="{BA4621F7-2A5F-423B-B314-C7C9DC8298E9}"/>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Tree>
    <p:extLst>
      <p:ext uri="{BB962C8B-B14F-4D97-AF65-F5344CB8AC3E}">
        <p14:creationId xmlns:p14="http://schemas.microsoft.com/office/powerpoint/2010/main" val="10943934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C5B46-FA56-43ED-B264-807D3263EE5C}"/>
              </a:ext>
            </a:extLst>
          </p:cNvPr>
          <p:cNvSpPr>
            <a:spLocks noGrp="1"/>
          </p:cNvSpPr>
          <p:nvPr>
            <p:ph type="title"/>
          </p:nvPr>
        </p:nvSpPr>
        <p:spPr>
          <a:xfrm>
            <a:off x="612648" y="337184"/>
            <a:ext cx="10972800" cy="70173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04E839DA-6DE4-4D7B-80F6-A77C648843E5}"/>
              </a:ext>
            </a:extLst>
          </p:cNvPr>
          <p:cNvSpPr>
            <a:spLocks noGrp="1"/>
          </p:cNvSpPr>
          <p:nvPr>
            <p:ph type="body" idx="1"/>
          </p:nvPr>
        </p:nvSpPr>
        <p:spPr>
          <a:xfrm>
            <a:off x="612648" y="1600200"/>
            <a:ext cx="10972800" cy="4662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07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2" r:id="rId5"/>
    <p:sldLayoutId id="2147483653" r:id="rId6"/>
    <p:sldLayoutId id="2147483660" r:id="rId7"/>
    <p:sldLayoutId id="2147483661" r:id="rId8"/>
    <p:sldLayoutId id="2147483690" r:id="rId9"/>
    <p:sldLayoutId id="2147483654" r:id="rId10"/>
    <p:sldLayoutId id="2147483655" r:id="rId11"/>
    <p:sldLayoutId id="2147483662" r:id="rId12"/>
    <p:sldLayoutId id="2147483664" r:id="rId13"/>
  </p:sldLayoutIdLst>
  <p:hf hdr="0" ftr="0" dt="0"/>
  <p:txStyles>
    <p:title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C5B46-FA56-43ED-B264-807D3263EE5C}"/>
              </a:ext>
            </a:extLst>
          </p:cNvPr>
          <p:cNvSpPr>
            <a:spLocks noGrp="1"/>
          </p:cNvSpPr>
          <p:nvPr>
            <p:ph type="title"/>
          </p:nvPr>
        </p:nvSpPr>
        <p:spPr>
          <a:xfrm>
            <a:off x="612648" y="337184"/>
            <a:ext cx="10972800" cy="70173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04E839DA-6DE4-4D7B-80F6-A77C648843E5}"/>
              </a:ext>
            </a:extLst>
          </p:cNvPr>
          <p:cNvSpPr>
            <a:spLocks noGrp="1"/>
          </p:cNvSpPr>
          <p:nvPr>
            <p:ph type="body" idx="1"/>
          </p:nvPr>
        </p:nvSpPr>
        <p:spPr>
          <a:xfrm>
            <a:off x="612648" y="1600200"/>
            <a:ext cx="10972800" cy="4662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130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91" r:id="rId9"/>
    <p:sldLayoutId id="2147483686" r:id="rId10"/>
    <p:sldLayoutId id="2147483687"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4000" kern="1200">
          <a:solidFill>
            <a:schemeClr val="accent1">
              <a:lumMod val="40000"/>
              <a:lumOff val="60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E839DA-6DE4-4D7B-80F6-A77C648843E5}"/>
              </a:ext>
            </a:extLst>
          </p:cNvPr>
          <p:cNvSpPr>
            <a:spLocks noGrp="1"/>
          </p:cNvSpPr>
          <p:nvPr>
            <p:ph type="body" idx="1"/>
          </p:nvPr>
        </p:nvSpPr>
        <p:spPr>
          <a:xfrm>
            <a:off x="612648" y="1600200"/>
            <a:ext cx="10972800" cy="4662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6C604-FC5C-44DA-8693-8A3E6D69ED00}"/>
              </a:ext>
            </a:extLst>
          </p:cNvPr>
          <p:cNvSpPr>
            <a:spLocks noGrp="1"/>
          </p:cNvSpPr>
          <p:nvPr>
            <p:ph type="dt" sz="half" idx="2"/>
          </p:nvPr>
        </p:nvSpPr>
        <p:spPr>
          <a:xfrm>
            <a:off x="606552" y="6356350"/>
            <a:ext cx="10698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59943B-486C-486D-B76C-260B6A237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4" name="Graphic 13">
            <a:extLst>
              <a:ext uri="{FF2B5EF4-FFF2-40B4-BE49-F238E27FC236}">
                <a16:creationId xmlns:a16="http://schemas.microsoft.com/office/drawing/2014/main" id="{B494BA70-8031-4AB2-A82F-B121EBEC26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3519" y="6446183"/>
            <a:ext cx="1801929" cy="219508"/>
          </a:xfrm>
          <a:prstGeom prst="rect">
            <a:avLst/>
          </a:prstGeom>
        </p:spPr>
      </p:pic>
      <p:sp>
        <p:nvSpPr>
          <p:cNvPr id="17" name="Slide Number Placeholder 5">
            <a:extLst>
              <a:ext uri="{FF2B5EF4-FFF2-40B4-BE49-F238E27FC236}">
                <a16:creationId xmlns:a16="http://schemas.microsoft.com/office/drawing/2014/main" id="{30DE270C-2887-417E-A1CD-B038C53E66B5}"/>
              </a:ext>
            </a:extLst>
          </p:cNvPr>
          <p:cNvSpPr>
            <a:spLocks noGrp="1"/>
          </p:cNvSpPr>
          <p:nvPr>
            <p:ph type="sldNum" sz="quarter" idx="4"/>
          </p:nvPr>
        </p:nvSpPr>
        <p:spPr>
          <a:xfrm>
            <a:off x="8610600" y="6356350"/>
            <a:ext cx="466725" cy="365125"/>
          </a:xfrm>
          <a:prstGeom prst="rect">
            <a:avLst/>
          </a:prstGeom>
        </p:spPr>
        <p:txBody>
          <a:bodyPr/>
          <a:lstStyle/>
          <a:p>
            <a:fld id="{668D70EB-B7FF-4AB0-A48E-08C24E2E3245}" type="slidenum">
              <a:rPr lang="en-US" smtClean="0"/>
              <a:t>‹#›</a:t>
            </a:fld>
            <a:endParaRPr lang="en-US"/>
          </a:p>
        </p:txBody>
      </p:sp>
      <p:sp>
        <p:nvSpPr>
          <p:cNvPr id="9" name="Title Placeholder 1">
            <a:extLst>
              <a:ext uri="{FF2B5EF4-FFF2-40B4-BE49-F238E27FC236}">
                <a16:creationId xmlns:a16="http://schemas.microsoft.com/office/drawing/2014/main" id="{30D182BA-F168-4337-B251-21C878678DBB}"/>
              </a:ext>
            </a:extLst>
          </p:cNvPr>
          <p:cNvSpPr>
            <a:spLocks noGrp="1"/>
          </p:cNvSpPr>
          <p:nvPr>
            <p:ph type="title"/>
          </p:nvPr>
        </p:nvSpPr>
        <p:spPr>
          <a:xfrm>
            <a:off x="612648" y="337184"/>
            <a:ext cx="10972800" cy="701731"/>
          </a:xfrm>
          <a:prstGeom prst="rect">
            <a:avLst/>
          </a:prstGeom>
        </p:spPr>
        <p:txBody>
          <a:bodyPr vert="horz" lIns="91440" tIns="45720" rIns="91440" bIns="45720" rtlCol="0" anchor="t" anchorCtr="0">
            <a:noAutofit/>
          </a:bodyPr>
          <a:lstStyle/>
          <a:p>
            <a:r>
              <a:rPr lang="en-US"/>
              <a:t>How to use this template</a:t>
            </a:r>
          </a:p>
        </p:txBody>
      </p:sp>
    </p:spTree>
    <p:extLst>
      <p:ext uri="{BB962C8B-B14F-4D97-AF65-F5344CB8AC3E}">
        <p14:creationId xmlns:p14="http://schemas.microsoft.com/office/powerpoint/2010/main" val="1848946949"/>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0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emf"/><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5A_6E5F98F0.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127_9856B70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microsoft.com/office/2018/10/relationships/comments" Target="../comments/modernComment_159_CD2B0F1C.xml"/><Relationship Id="rId7"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10_1609F98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emf"/><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8F8F6"/>
        </a:solidFill>
        <a:effectLst/>
      </p:bgPr>
    </p:bg>
    <p:spTree>
      <p:nvGrpSpPr>
        <p:cNvPr id="1" name=""/>
        <p:cNvGrpSpPr/>
        <p:nvPr/>
      </p:nvGrpSpPr>
      <p:grpSpPr>
        <a:xfrm>
          <a:off x="0" y="0"/>
          <a:ext cx="0" cy="0"/>
          <a:chOff x="0" y="0"/>
          <a:chExt cx="0" cy="0"/>
        </a:xfrm>
      </p:grpSpPr>
      <p:pic>
        <p:nvPicPr>
          <p:cNvPr id="10" name="Picture 9" descr="A person working on her computer&#10;&#10;Description automatically generated with medium confidence">
            <a:extLst>
              <a:ext uri="{FF2B5EF4-FFF2-40B4-BE49-F238E27FC236}">
                <a16:creationId xmlns:a16="http://schemas.microsoft.com/office/drawing/2014/main" id="{097D5BC8-2A4D-12D2-2150-E6A8E4437A7A}"/>
              </a:ext>
            </a:extLst>
          </p:cNvPr>
          <p:cNvPicPr>
            <a:picLocks noChangeAspect="1"/>
          </p:cNvPicPr>
          <p:nvPr/>
        </p:nvPicPr>
        <p:blipFill rotWithShape="1">
          <a:blip r:embed="rId3">
            <a:extLst>
              <a:ext uri="{28A0092B-C50C-407E-A947-70E740481C1C}">
                <a14:useLocalDpi xmlns:a14="http://schemas.microsoft.com/office/drawing/2010/main" val="0"/>
              </a:ext>
            </a:extLst>
          </a:blip>
          <a:srcRect r="21377" b="15688"/>
          <a:stretch/>
        </p:blipFill>
        <p:spPr>
          <a:xfrm>
            <a:off x="2603905" y="0"/>
            <a:ext cx="9588095" cy="6858000"/>
          </a:xfrm>
          <a:prstGeom prst="rect">
            <a:avLst/>
          </a:prstGeom>
        </p:spPr>
      </p:pic>
      <p:sp>
        <p:nvSpPr>
          <p:cNvPr id="13" name="Rectangle 12">
            <a:extLst>
              <a:ext uri="{FF2B5EF4-FFF2-40B4-BE49-F238E27FC236}">
                <a16:creationId xmlns:a16="http://schemas.microsoft.com/office/drawing/2014/main" id="{3FB7137E-D302-102C-A807-8C88B6C98416}"/>
              </a:ext>
            </a:extLst>
          </p:cNvPr>
          <p:cNvSpPr/>
          <p:nvPr/>
        </p:nvSpPr>
        <p:spPr>
          <a:xfrm>
            <a:off x="2603905" y="0"/>
            <a:ext cx="6365907" cy="6858000"/>
          </a:xfrm>
          <a:prstGeom prst="rect">
            <a:avLst/>
          </a:prstGeom>
          <a:gradFill>
            <a:gsLst>
              <a:gs pos="100000">
                <a:schemeClr val="bg1">
                  <a:alpha val="0"/>
                </a:schemeClr>
              </a:gs>
              <a:gs pos="17000">
                <a:srgbClr val="F8F8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51DA1558-DAD4-4A0F-80FF-662E2FA6629E}"/>
              </a:ext>
            </a:extLst>
          </p:cNvPr>
          <p:cNvSpPr>
            <a:spLocks noGrp="1"/>
          </p:cNvSpPr>
          <p:nvPr>
            <p:ph type="subTitle" idx="4294967295"/>
          </p:nvPr>
        </p:nvSpPr>
        <p:spPr>
          <a:xfrm>
            <a:off x="645367" y="5681663"/>
            <a:ext cx="4443412" cy="323850"/>
          </a:xfrm>
        </p:spPr>
        <p:txBody>
          <a:bodyPr vert="horz" lIns="91440" tIns="45720" rIns="91440" bIns="45720" rtlCol="0" anchor="t">
            <a:normAutofit fontScale="70000" lnSpcReduction="20000"/>
          </a:bodyPr>
          <a:lstStyle/>
          <a:p>
            <a:pPr marL="0" indent="0">
              <a:buNone/>
            </a:pPr>
            <a:r>
              <a:rPr lang="en-US">
                <a:solidFill>
                  <a:schemeClr val="accent1"/>
                </a:solidFill>
              </a:rPr>
              <a:t>Holly Reynolds</a:t>
            </a:r>
          </a:p>
        </p:txBody>
      </p:sp>
      <p:sp>
        <p:nvSpPr>
          <p:cNvPr id="6" name="Text Placeholder 5">
            <a:extLst>
              <a:ext uri="{FF2B5EF4-FFF2-40B4-BE49-F238E27FC236}">
                <a16:creationId xmlns:a16="http://schemas.microsoft.com/office/drawing/2014/main" id="{BCFF3707-796C-4C4C-B828-C19E2C826103}"/>
              </a:ext>
            </a:extLst>
          </p:cNvPr>
          <p:cNvSpPr>
            <a:spLocks noGrp="1"/>
          </p:cNvSpPr>
          <p:nvPr>
            <p:ph type="body" sz="quarter" idx="4294967295"/>
          </p:nvPr>
        </p:nvSpPr>
        <p:spPr>
          <a:xfrm>
            <a:off x="645367" y="6107906"/>
            <a:ext cx="3544496" cy="323850"/>
          </a:xfrm>
        </p:spPr>
        <p:txBody>
          <a:bodyPr vert="horz" lIns="91440" tIns="45720" rIns="91440" bIns="45720" rtlCol="0" anchor="t">
            <a:normAutofit fontScale="70000" lnSpcReduction="20000"/>
          </a:bodyPr>
          <a:lstStyle/>
          <a:p>
            <a:pPr marL="0" indent="0">
              <a:buNone/>
            </a:pPr>
            <a:r>
              <a:rPr lang="en-US">
                <a:solidFill>
                  <a:schemeClr val="accent1"/>
                </a:solidFill>
                <a:cs typeface="Calibri"/>
              </a:rPr>
              <a:t>November 2022</a:t>
            </a:r>
          </a:p>
        </p:txBody>
      </p:sp>
      <p:sp>
        <p:nvSpPr>
          <p:cNvPr id="7" name="Text Placeholder 6">
            <a:extLst>
              <a:ext uri="{FF2B5EF4-FFF2-40B4-BE49-F238E27FC236}">
                <a16:creationId xmlns:a16="http://schemas.microsoft.com/office/drawing/2014/main" id="{8594B4FA-CD98-474D-A7D6-CFDC8A81D2D6}"/>
              </a:ext>
            </a:extLst>
          </p:cNvPr>
          <p:cNvSpPr>
            <a:spLocks noGrp="1"/>
          </p:cNvSpPr>
          <p:nvPr>
            <p:ph type="body" sz="quarter" idx="4294967295"/>
          </p:nvPr>
        </p:nvSpPr>
        <p:spPr>
          <a:xfrm>
            <a:off x="645368" y="3631105"/>
            <a:ext cx="4349332" cy="995486"/>
          </a:xfrm>
        </p:spPr>
        <p:txBody>
          <a:bodyPr vert="horz" lIns="91440" tIns="45720" rIns="91440" bIns="45720" rtlCol="0" anchor="t">
            <a:normAutofit/>
          </a:bodyPr>
          <a:lstStyle/>
          <a:p>
            <a:pPr marL="0" indent="0">
              <a:spcBef>
                <a:spcPts val="0"/>
              </a:spcBef>
              <a:buNone/>
            </a:pPr>
            <a:endParaRPr lang="en-US">
              <a:solidFill>
                <a:srgbClr val="000000"/>
              </a:solidFill>
              <a:cs typeface="Calibri"/>
            </a:endParaRPr>
          </a:p>
        </p:txBody>
      </p:sp>
      <p:sp>
        <p:nvSpPr>
          <p:cNvPr id="12" name="TextBox 11">
            <a:extLst>
              <a:ext uri="{FF2B5EF4-FFF2-40B4-BE49-F238E27FC236}">
                <a16:creationId xmlns:a16="http://schemas.microsoft.com/office/drawing/2014/main" id="{C0F69E6C-29B8-3487-C873-4B2BB993BC06}"/>
              </a:ext>
            </a:extLst>
          </p:cNvPr>
          <p:cNvSpPr txBox="1"/>
          <p:nvPr/>
        </p:nvSpPr>
        <p:spPr>
          <a:xfrm>
            <a:off x="645367" y="2529691"/>
            <a:ext cx="4349332" cy="461665"/>
          </a:xfrm>
          <a:prstGeom prst="rect">
            <a:avLst/>
          </a:prstGeom>
          <a:noFill/>
        </p:spPr>
        <p:txBody>
          <a:bodyPr wrap="none" rtlCol="0">
            <a:spAutoFit/>
          </a:bodyPr>
          <a:lstStyle/>
          <a:p>
            <a:r>
              <a:rPr lang="en-US" sz="2400">
                <a:solidFill>
                  <a:schemeClr val="accent1"/>
                </a:solidFill>
              </a:rPr>
              <a:t>Lean, simplified digital validation.</a:t>
            </a:r>
          </a:p>
        </p:txBody>
      </p:sp>
      <p:sp>
        <p:nvSpPr>
          <p:cNvPr id="14" name="Title 4">
            <a:extLst>
              <a:ext uri="{FF2B5EF4-FFF2-40B4-BE49-F238E27FC236}">
                <a16:creationId xmlns:a16="http://schemas.microsoft.com/office/drawing/2014/main" id="{7CD26705-07FA-D90E-BCB1-82444B625B1D}"/>
              </a:ext>
            </a:extLst>
          </p:cNvPr>
          <p:cNvSpPr txBox="1">
            <a:spLocks/>
          </p:cNvSpPr>
          <p:nvPr/>
        </p:nvSpPr>
        <p:spPr>
          <a:xfrm>
            <a:off x="645367" y="1432590"/>
            <a:ext cx="5673546" cy="1097101"/>
          </a:xfrm>
          <a:prstGeom prst="rect">
            <a:avLst/>
          </a:prstGeom>
        </p:spPr>
        <p:txBody>
          <a:bodyPr>
            <a:norm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6600">
                <a:solidFill>
                  <a:schemeClr val="accent2"/>
                </a:solidFill>
                <a:latin typeface="+mn-lt"/>
              </a:rPr>
              <a:t>VLMS Express</a:t>
            </a:r>
          </a:p>
        </p:txBody>
      </p:sp>
      <p:pic>
        <p:nvPicPr>
          <p:cNvPr id="15" name="Picture 14">
            <a:extLst>
              <a:ext uri="{FF2B5EF4-FFF2-40B4-BE49-F238E27FC236}">
                <a16:creationId xmlns:a16="http://schemas.microsoft.com/office/drawing/2014/main" id="{874706D2-B4B0-6BBD-4B11-8861CD132E0B}"/>
              </a:ext>
            </a:extLst>
          </p:cNvPr>
          <p:cNvPicPr/>
          <p:nvPr/>
        </p:nvPicPr>
        <p:blipFill>
          <a:blip r:embed="rId4"/>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98097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C4CFAA-E775-F289-D90B-3B186C572E21}"/>
              </a:ext>
            </a:extLst>
          </p:cNvPr>
          <p:cNvSpPr>
            <a:spLocks noGrp="1"/>
          </p:cNvSpPr>
          <p:nvPr>
            <p:ph type="sldNum" sz="quarter" idx="4"/>
          </p:nvPr>
        </p:nvSpPr>
        <p:spPr/>
        <p:txBody>
          <a:bodyPr/>
          <a:lstStyle/>
          <a:p>
            <a:fld id="{668D70EB-B7FF-4AB0-A48E-08C24E2E3245}" type="slidenum">
              <a:rPr lang="en-US" smtClean="0"/>
              <a:pPr/>
              <a:t>10</a:t>
            </a:fld>
            <a:endParaRPr lang="en-US"/>
          </a:p>
        </p:txBody>
      </p:sp>
      <p:pic>
        <p:nvPicPr>
          <p:cNvPr id="1026" name="Picture 2">
            <a:extLst>
              <a:ext uri="{FF2B5EF4-FFF2-40B4-BE49-F238E27FC236}">
                <a16:creationId xmlns:a16="http://schemas.microsoft.com/office/drawing/2014/main" id="{FB561401-13B7-A605-4CDE-7BEBE63DF3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958"/>
          <a:stretch/>
        </p:blipFill>
        <p:spPr bwMode="auto">
          <a:xfrm>
            <a:off x="0" y="0"/>
            <a:ext cx="12141241" cy="6859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CDB3D1-8E27-314D-2D10-2C7BB9821151}"/>
              </a:ext>
            </a:extLst>
          </p:cNvPr>
          <p:cNvSpPr txBox="1"/>
          <p:nvPr/>
        </p:nvSpPr>
        <p:spPr>
          <a:xfrm>
            <a:off x="3810197" y="24440"/>
            <a:ext cx="2454925" cy="415862"/>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6" name="Rectangle 5">
            <a:extLst>
              <a:ext uri="{FF2B5EF4-FFF2-40B4-BE49-F238E27FC236}">
                <a16:creationId xmlns:a16="http://schemas.microsoft.com/office/drawing/2014/main" id="{F3CD0296-2D49-7FEB-1AE5-2F4B1768BA32}"/>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792731-9C64-DBCC-6BE1-EEFF3D1F4864}"/>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Online editing with immutable tracking</a:t>
            </a:r>
          </a:p>
        </p:txBody>
      </p:sp>
      <p:pic>
        <p:nvPicPr>
          <p:cNvPr id="2" name="Picture 1">
            <a:extLst>
              <a:ext uri="{FF2B5EF4-FFF2-40B4-BE49-F238E27FC236}">
                <a16:creationId xmlns:a16="http://schemas.microsoft.com/office/drawing/2014/main" id="{CF505405-C3BD-BE94-12CA-483DC176BCBE}"/>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74272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58183F-23D1-084C-A44F-22DCA3D02A9E}"/>
              </a:ext>
            </a:extLst>
          </p:cNvPr>
          <p:cNvSpPr>
            <a:spLocks noGrp="1"/>
          </p:cNvSpPr>
          <p:nvPr>
            <p:ph type="sldNum" sz="quarter" idx="4"/>
          </p:nvPr>
        </p:nvSpPr>
        <p:spPr/>
        <p:txBody>
          <a:bodyPr/>
          <a:lstStyle/>
          <a:p>
            <a:fld id="{668D70EB-B7FF-4AB0-A48E-08C24E2E3245}" type="slidenum">
              <a:rPr lang="en-US" smtClean="0"/>
              <a:pPr/>
              <a:t>11</a:t>
            </a:fld>
            <a:endParaRPr lang="en-US"/>
          </a:p>
        </p:txBody>
      </p:sp>
      <p:pic>
        <p:nvPicPr>
          <p:cNvPr id="4098" name="Picture 2">
            <a:extLst>
              <a:ext uri="{FF2B5EF4-FFF2-40B4-BE49-F238E27FC236}">
                <a16:creationId xmlns:a16="http://schemas.microsoft.com/office/drawing/2014/main" id="{A953FCC4-65F3-F998-38DD-E2A44ACC7C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47" r="-974"/>
          <a:stretch/>
        </p:blipFill>
        <p:spPr bwMode="auto">
          <a:xfrm>
            <a:off x="-1" y="0"/>
            <a:ext cx="10372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ACC30F-FD76-8EE3-0F35-FCBA65F09D55}"/>
              </a:ext>
            </a:extLst>
          </p:cNvPr>
          <p:cNvSpPr txBox="1"/>
          <p:nvPr/>
        </p:nvSpPr>
        <p:spPr>
          <a:xfrm>
            <a:off x="760288" y="65515"/>
            <a:ext cx="2397886" cy="406199"/>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9" name="Rectangle 8">
            <a:extLst>
              <a:ext uri="{FF2B5EF4-FFF2-40B4-BE49-F238E27FC236}">
                <a16:creationId xmlns:a16="http://schemas.microsoft.com/office/drawing/2014/main" id="{83CF1D12-5052-6D9D-64F4-2FEDC81DC258}"/>
              </a:ext>
            </a:extLst>
          </p:cNvPr>
          <p:cNvSpPr/>
          <p:nvPr/>
        </p:nvSpPr>
        <p:spPr>
          <a:xfrm>
            <a:off x="2224586" y="0"/>
            <a:ext cx="9967414" cy="6858000"/>
          </a:xfrm>
          <a:prstGeom prst="rect">
            <a:avLst/>
          </a:prstGeom>
          <a:gradFill>
            <a:gsLst>
              <a:gs pos="0">
                <a:schemeClr val="bg1">
                  <a:alpha val="0"/>
                </a:schemeClr>
              </a:gs>
              <a:gs pos="57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F822212-ABFC-2A91-9C39-55017506CC3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Simultaneous, </a:t>
            </a:r>
            <a:br>
              <a:rPr lang="en-US" sz="4400">
                <a:effectLst>
                  <a:glow rad="254000">
                    <a:schemeClr val="bg1"/>
                  </a:glow>
                </a:effectLst>
                <a:latin typeface="+mj-lt"/>
              </a:rPr>
            </a:br>
            <a:r>
              <a:rPr lang="en-US" sz="4400">
                <a:effectLst>
                  <a:glow rad="254000">
                    <a:schemeClr val="bg1"/>
                  </a:glow>
                </a:effectLst>
                <a:latin typeface="+mj-lt"/>
              </a:rPr>
              <a:t>real-time review</a:t>
            </a:r>
          </a:p>
        </p:txBody>
      </p:sp>
      <p:pic>
        <p:nvPicPr>
          <p:cNvPr id="13" name="Picture 12">
            <a:extLst>
              <a:ext uri="{FF2B5EF4-FFF2-40B4-BE49-F238E27FC236}">
                <a16:creationId xmlns:a16="http://schemas.microsoft.com/office/drawing/2014/main" id="{D02BE3D5-7B19-A7F1-B580-2F64DF853B5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405298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8C7159-7790-309B-4B7A-873D66366E2D}"/>
              </a:ext>
            </a:extLst>
          </p:cNvPr>
          <p:cNvSpPr>
            <a:spLocks noGrp="1"/>
          </p:cNvSpPr>
          <p:nvPr>
            <p:ph type="sldNum" sz="quarter" idx="4"/>
          </p:nvPr>
        </p:nvSpPr>
        <p:spPr/>
        <p:txBody>
          <a:bodyPr/>
          <a:lstStyle/>
          <a:p>
            <a:fld id="{668D70EB-B7FF-4AB0-A48E-08C24E2E3245}" type="slidenum">
              <a:rPr lang="en-US" smtClean="0"/>
              <a:pPr/>
              <a:t>12</a:t>
            </a:fld>
            <a:endParaRPr lang="en-US"/>
          </a:p>
        </p:txBody>
      </p:sp>
      <p:pic>
        <p:nvPicPr>
          <p:cNvPr id="3074" name="Picture 2">
            <a:extLst>
              <a:ext uri="{FF2B5EF4-FFF2-40B4-BE49-F238E27FC236}">
                <a16:creationId xmlns:a16="http://schemas.microsoft.com/office/drawing/2014/main" id="{05D8EDFA-81ED-83EC-E447-120E45CA6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02" r="66"/>
          <a:stretch/>
        </p:blipFill>
        <p:spPr bwMode="auto">
          <a:xfrm>
            <a:off x="0" y="0"/>
            <a:ext cx="103313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CF225C-1283-0016-DA04-9220FDBA93AA}"/>
              </a:ext>
            </a:extLst>
          </p:cNvPr>
          <p:cNvSpPr txBox="1"/>
          <p:nvPr/>
        </p:nvSpPr>
        <p:spPr>
          <a:xfrm>
            <a:off x="644994" y="40105"/>
            <a:ext cx="2446422" cy="414421"/>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6" name="Rectangle 5">
            <a:extLst>
              <a:ext uri="{FF2B5EF4-FFF2-40B4-BE49-F238E27FC236}">
                <a16:creationId xmlns:a16="http://schemas.microsoft.com/office/drawing/2014/main" id="{02D079CA-2A8B-FB87-CDE7-5ABD5D4D5167}"/>
              </a:ext>
            </a:extLst>
          </p:cNvPr>
          <p:cNvSpPr/>
          <p:nvPr/>
        </p:nvSpPr>
        <p:spPr>
          <a:xfrm>
            <a:off x="859809" y="0"/>
            <a:ext cx="11332192" cy="6858000"/>
          </a:xfrm>
          <a:prstGeom prst="rect">
            <a:avLst/>
          </a:prstGeom>
          <a:gradFill>
            <a:gsLst>
              <a:gs pos="0">
                <a:schemeClr val="bg1">
                  <a:alpha val="0"/>
                </a:schemeClr>
              </a:gs>
              <a:gs pos="57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9359955-5578-7A06-FBB5-45F7C1A1131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Compliant digital signatures</a:t>
            </a:r>
          </a:p>
        </p:txBody>
      </p:sp>
      <p:pic>
        <p:nvPicPr>
          <p:cNvPr id="10" name="Picture 9">
            <a:extLst>
              <a:ext uri="{FF2B5EF4-FFF2-40B4-BE49-F238E27FC236}">
                <a16:creationId xmlns:a16="http://schemas.microsoft.com/office/drawing/2014/main" id="{7DE8CAAE-F0E5-607E-8B51-AA00A0B56445}"/>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90425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81A45C-0A0C-290F-FA30-9F75BC958531}"/>
              </a:ext>
            </a:extLst>
          </p:cNvPr>
          <p:cNvPicPr>
            <a:picLocks noChangeAspect="1"/>
          </p:cNvPicPr>
          <p:nvPr/>
        </p:nvPicPr>
        <p:blipFill rotWithShape="1">
          <a:blip r:embed="rId3"/>
          <a:srcRect l="12931"/>
          <a:stretch/>
        </p:blipFill>
        <p:spPr>
          <a:xfrm>
            <a:off x="0" y="0"/>
            <a:ext cx="7720084" cy="6858000"/>
          </a:xfrm>
          <a:prstGeom prst="rect">
            <a:avLst/>
          </a:prstGeom>
        </p:spPr>
      </p:pic>
      <p:pic>
        <p:nvPicPr>
          <p:cNvPr id="12" name="Picture 11">
            <a:extLst>
              <a:ext uri="{FF2B5EF4-FFF2-40B4-BE49-F238E27FC236}">
                <a16:creationId xmlns:a16="http://schemas.microsoft.com/office/drawing/2014/main" id="{253FB223-91B1-11FF-10D5-D9FEA0C5A0CE}"/>
              </a:ext>
            </a:extLst>
          </p:cNvPr>
          <p:cNvPicPr/>
          <p:nvPr/>
        </p:nvPicPr>
        <p:blipFill>
          <a:blip r:embed="rId4"/>
          <a:stretch>
            <a:fillRect/>
          </a:stretch>
        </p:blipFill>
        <p:spPr>
          <a:xfrm>
            <a:off x="9989037" y="6525153"/>
            <a:ext cx="1596411" cy="184363"/>
          </a:xfrm>
          <a:prstGeom prst="rect">
            <a:avLst/>
          </a:prstGeom>
        </p:spPr>
      </p:pic>
      <p:sp>
        <p:nvSpPr>
          <p:cNvPr id="10" name="Rectangle 9">
            <a:extLst>
              <a:ext uri="{FF2B5EF4-FFF2-40B4-BE49-F238E27FC236}">
                <a16:creationId xmlns:a16="http://schemas.microsoft.com/office/drawing/2014/main" id="{DBE9DA94-609B-3148-FF82-B25FACA45EED}"/>
              </a:ext>
            </a:extLst>
          </p:cNvPr>
          <p:cNvSpPr/>
          <p:nvPr/>
        </p:nvSpPr>
        <p:spPr>
          <a:xfrm>
            <a:off x="3248168" y="1"/>
            <a:ext cx="8943832" cy="6858000"/>
          </a:xfrm>
          <a:prstGeom prst="rect">
            <a:avLst/>
          </a:prstGeom>
          <a:gradFill>
            <a:gsLst>
              <a:gs pos="0">
                <a:schemeClr val="bg1">
                  <a:alpha val="0"/>
                </a:schemeClr>
              </a:gs>
              <a:gs pos="4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411D780-47E1-E41A-A20D-3817DBA60402}"/>
              </a:ext>
            </a:extLst>
          </p:cNvPr>
          <p:cNvSpPr txBox="1">
            <a:spLocks/>
          </p:cNvSpPr>
          <p:nvPr/>
        </p:nvSpPr>
        <p:spPr>
          <a:xfrm>
            <a:off x="7249899" y="0"/>
            <a:ext cx="4944549" cy="6923316"/>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Automated workflow and routing</a:t>
            </a:r>
          </a:p>
        </p:txBody>
      </p:sp>
      <p:pic>
        <p:nvPicPr>
          <p:cNvPr id="6" name="Picture 5">
            <a:extLst>
              <a:ext uri="{FF2B5EF4-FFF2-40B4-BE49-F238E27FC236}">
                <a16:creationId xmlns:a16="http://schemas.microsoft.com/office/drawing/2014/main" id="{2BE8A6CD-677C-7656-1F0A-3A460BFC031A}"/>
              </a:ext>
            </a:extLst>
          </p:cNvPr>
          <p:cNvPicPr/>
          <p:nvPr/>
        </p:nvPicPr>
        <p:blipFill>
          <a:blip r:embed="rId4"/>
          <a:stretch>
            <a:fillRect/>
          </a:stretch>
        </p:blipFill>
        <p:spPr>
          <a:xfrm>
            <a:off x="9997808" y="6525900"/>
            <a:ext cx="1596411" cy="184363"/>
          </a:xfrm>
          <a:prstGeom prst="rect">
            <a:avLst/>
          </a:prstGeom>
        </p:spPr>
      </p:pic>
    </p:spTree>
    <p:extLst>
      <p:ext uri="{BB962C8B-B14F-4D97-AF65-F5344CB8AC3E}">
        <p14:creationId xmlns:p14="http://schemas.microsoft.com/office/powerpoint/2010/main" val="353812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F82B7F-80D7-D51A-649D-8719FD1CDCF3}"/>
              </a:ext>
            </a:extLst>
          </p:cNvPr>
          <p:cNvSpPr>
            <a:spLocks noGrp="1"/>
          </p:cNvSpPr>
          <p:nvPr>
            <p:ph type="sldNum" sz="quarter" idx="4"/>
          </p:nvPr>
        </p:nvSpPr>
        <p:spPr/>
        <p:txBody>
          <a:bodyPr/>
          <a:lstStyle/>
          <a:p>
            <a:fld id="{668D70EB-B7FF-4AB0-A48E-08C24E2E3245}" type="slidenum">
              <a:rPr lang="en-US" smtClean="0"/>
              <a:pPr/>
              <a:t>14</a:t>
            </a:fld>
            <a:endParaRPr lang="en-US"/>
          </a:p>
        </p:txBody>
      </p:sp>
      <p:grpSp>
        <p:nvGrpSpPr>
          <p:cNvPr id="10" name="Group 9">
            <a:extLst>
              <a:ext uri="{FF2B5EF4-FFF2-40B4-BE49-F238E27FC236}">
                <a16:creationId xmlns:a16="http://schemas.microsoft.com/office/drawing/2014/main" id="{CD7EFF2E-DE23-EB01-DD61-2E931B12A505}"/>
              </a:ext>
            </a:extLst>
          </p:cNvPr>
          <p:cNvGrpSpPr/>
          <p:nvPr/>
        </p:nvGrpSpPr>
        <p:grpSpPr>
          <a:xfrm>
            <a:off x="-1" y="0"/>
            <a:ext cx="10743965" cy="6858000"/>
            <a:chOff x="-1" y="0"/>
            <a:chExt cx="10743965" cy="6858000"/>
          </a:xfrm>
        </p:grpSpPr>
        <p:pic>
          <p:nvPicPr>
            <p:cNvPr id="6146" name="Picture 2">
              <a:extLst>
                <a:ext uri="{FF2B5EF4-FFF2-40B4-BE49-F238E27FC236}">
                  <a16:creationId xmlns:a16="http://schemas.microsoft.com/office/drawing/2014/main" id="{1B15D656-8918-A36A-9121-F4034FF061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95" r="-1614"/>
            <a:stretch/>
          </p:blipFill>
          <p:spPr bwMode="auto">
            <a:xfrm>
              <a:off x="-1" y="0"/>
              <a:ext cx="107439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40DA9C-5FA6-5C29-C0CE-732373699B5A}"/>
                </a:ext>
              </a:extLst>
            </p:cNvPr>
            <p:cNvSpPr txBox="1"/>
            <p:nvPr/>
          </p:nvSpPr>
          <p:spPr>
            <a:xfrm>
              <a:off x="825651" y="6079"/>
              <a:ext cx="2463461" cy="417308"/>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grpSp>
      <p:sp>
        <p:nvSpPr>
          <p:cNvPr id="6" name="Rectangle 5">
            <a:extLst>
              <a:ext uri="{FF2B5EF4-FFF2-40B4-BE49-F238E27FC236}">
                <a16:creationId xmlns:a16="http://schemas.microsoft.com/office/drawing/2014/main" id="{C97AACF0-67C9-4B8C-8DBE-17E628036387}"/>
              </a:ext>
            </a:extLst>
          </p:cNvPr>
          <p:cNvSpPr/>
          <p:nvPr/>
        </p:nvSpPr>
        <p:spPr>
          <a:xfrm>
            <a:off x="3002507" y="0"/>
            <a:ext cx="9189493" cy="6858000"/>
          </a:xfrm>
          <a:prstGeom prst="rect">
            <a:avLst/>
          </a:prstGeom>
          <a:gradFill>
            <a:gsLst>
              <a:gs pos="0">
                <a:schemeClr val="bg1">
                  <a:alpha val="0"/>
                </a:schemeClr>
              </a:gs>
              <a:gs pos="5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B1A1CAC-472F-2692-DCF7-0BF4D59E4F49}"/>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Auto-generated traceability matrices</a:t>
            </a:r>
          </a:p>
        </p:txBody>
      </p:sp>
      <p:pic>
        <p:nvPicPr>
          <p:cNvPr id="11" name="Picture 10">
            <a:extLst>
              <a:ext uri="{FF2B5EF4-FFF2-40B4-BE49-F238E27FC236}">
                <a16:creationId xmlns:a16="http://schemas.microsoft.com/office/drawing/2014/main" id="{731A326D-0AD7-B1C9-F30C-744B2C21EEF2}"/>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83359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82426C-B0E1-704A-39E4-0636AE7364D3}"/>
              </a:ext>
            </a:extLst>
          </p:cNvPr>
          <p:cNvPicPr>
            <a:picLocks noChangeAspect="1"/>
          </p:cNvPicPr>
          <p:nvPr/>
        </p:nvPicPr>
        <p:blipFill rotWithShape="1">
          <a:blip r:embed="rId3"/>
          <a:srcRect l="1596" t="1953" r="7772" b="390"/>
          <a:stretch/>
        </p:blipFill>
        <p:spPr>
          <a:xfrm>
            <a:off x="-1" y="0"/>
            <a:ext cx="12192001" cy="6858000"/>
          </a:xfrm>
          <a:prstGeom prst="rect">
            <a:avLst/>
          </a:prstGeom>
        </p:spPr>
      </p:pic>
      <p:sp>
        <p:nvSpPr>
          <p:cNvPr id="5" name="TextBox 4">
            <a:extLst>
              <a:ext uri="{FF2B5EF4-FFF2-40B4-BE49-F238E27FC236}">
                <a16:creationId xmlns:a16="http://schemas.microsoft.com/office/drawing/2014/main" id="{55A32F31-244B-3C17-C15F-57335FE76E9E}"/>
              </a:ext>
            </a:extLst>
          </p:cNvPr>
          <p:cNvSpPr txBox="1"/>
          <p:nvPr/>
        </p:nvSpPr>
        <p:spPr>
          <a:xfrm>
            <a:off x="2505010" y="0"/>
            <a:ext cx="1333565" cy="261610"/>
          </a:xfrm>
          <a:prstGeom prst="rect">
            <a:avLst/>
          </a:prstGeom>
          <a:gradFill flip="none" rotWithShape="1">
            <a:gsLst>
              <a:gs pos="100000">
                <a:srgbClr val="B2B2B2"/>
              </a:gs>
              <a:gs pos="0">
                <a:srgbClr val="B2B2B2"/>
              </a:gs>
            </a:gsLst>
            <a:lin ang="5400000" scaled="0"/>
            <a:tileRect/>
          </a:gradFill>
        </p:spPr>
        <p:txBody>
          <a:bodyPr wrap="square" rtlCol="0">
            <a:spAutoFit/>
          </a:bodyPr>
          <a:lstStyle/>
          <a:p>
            <a:endParaRPr lang="en-US" sz="1100"/>
          </a:p>
        </p:txBody>
      </p:sp>
      <p:sp>
        <p:nvSpPr>
          <p:cNvPr id="7" name="Rectangle 6">
            <a:extLst>
              <a:ext uri="{FF2B5EF4-FFF2-40B4-BE49-F238E27FC236}">
                <a16:creationId xmlns:a16="http://schemas.microsoft.com/office/drawing/2014/main" id="{1B42FACB-B705-FFB0-5AC0-221314283914}"/>
              </a:ext>
            </a:extLst>
          </p:cNvPr>
          <p:cNvSpPr/>
          <p:nvPr/>
        </p:nvSpPr>
        <p:spPr>
          <a:xfrm>
            <a:off x="1978925" y="356536"/>
            <a:ext cx="10213075" cy="6858000"/>
          </a:xfrm>
          <a:prstGeom prst="rect">
            <a:avLst/>
          </a:prstGeom>
          <a:gradFill>
            <a:gsLst>
              <a:gs pos="0">
                <a:schemeClr val="bg1">
                  <a:alpha val="0"/>
                </a:schemeClr>
              </a:gs>
              <a:gs pos="5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09926CD-F9E0-CD4B-62D7-680848EE854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Standard and </a:t>
            </a:r>
            <a:br>
              <a:rPr lang="en-US" sz="4400">
                <a:effectLst>
                  <a:glow rad="254000">
                    <a:schemeClr val="bg1"/>
                  </a:glow>
                </a:effectLst>
                <a:latin typeface="+mj-lt"/>
              </a:rPr>
            </a:br>
            <a:r>
              <a:rPr lang="en-US" sz="4400">
                <a:effectLst>
                  <a:glow rad="254000">
                    <a:schemeClr val="bg1"/>
                  </a:glow>
                </a:effectLst>
                <a:latin typeface="+mj-lt"/>
              </a:rPr>
              <a:t>ad hoc reporting</a:t>
            </a:r>
          </a:p>
        </p:txBody>
      </p:sp>
      <p:pic>
        <p:nvPicPr>
          <p:cNvPr id="11" name="Picture 10">
            <a:extLst>
              <a:ext uri="{FF2B5EF4-FFF2-40B4-BE49-F238E27FC236}">
                <a16:creationId xmlns:a16="http://schemas.microsoft.com/office/drawing/2014/main" id="{26199018-D69A-718D-3D83-A74BF2E8C02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04348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757D-74C1-0A9B-FF5D-F813B0AF5130}"/>
              </a:ext>
            </a:extLst>
          </p:cNvPr>
          <p:cNvSpPr>
            <a:spLocks noGrp="1"/>
          </p:cNvSpPr>
          <p:nvPr>
            <p:ph type="title"/>
          </p:nvPr>
        </p:nvSpPr>
        <p:spPr/>
        <p:txBody>
          <a:bodyPr/>
          <a:lstStyle/>
          <a:p>
            <a:r>
              <a:rPr lang="en-US"/>
              <a:t>Purpose-built digital validation for CSV and more</a:t>
            </a:r>
          </a:p>
        </p:txBody>
      </p:sp>
      <p:sp>
        <p:nvSpPr>
          <p:cNvPr id="16" name="Rectangle: Rounded Corners 15">
            <a:extLst>
              <a:ext uri="{FF2B5EF4-FFF2-40B4-BE49-F238E27FC236}">
                <a16:creationId xmlns:a16="http://schemas.microsoft.com/office/drawing/2014/main" id="{A5F0CF4F-DFF0-D4A6-1A00-F5BF34F7EB60}"/>
              </a:ext>
            </a:extLst>
          </p:cNvPr>
          <p:cNvSpPr/>
          <p:nvPr/>
        </p:nvSpPr>
        <p:spPr>
          <a:xfrm>
            <a:off x="6902577" y="1381126"/>
            <a:ext cx="4676775" cy="4572000"/>
          </a:xfrm>
          <a:prstGeom prst="roundRect">
            <a:avLst>
              <a:gd name="adj" fmla="val 333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96CCA3C-7F01-37D3-86C4-C9032046DD97}"/>
              </a:ext>
            </a:extLst>
          </p:cNvPr>
          <p:cNvSpPr>
            <a:spLocks noGrp="1"/>
          </p:cNvSpPr>
          <p:nvPr>
            <p:ph sz="half" idx="1"/>
          </p:nvPr>
        </p:nvSpPr>
        <p:spPr>
          <a:xfrm>
            <a:off x="612648" y="1381126"/>
            <a:ext cx="5559552" cy="4679205"/>
          </a:xfrm>
        </p:spPr>
        <p:txBody>
          <a:bodyPr vert="horz" lIns="91440" tIns="45720" rIns="91440" bIns="45720" rtlCol="0" anchor="t">
            <a:normAutofit/>
          </a:bodyPr>
          <a:lstStyle/>
          <a:p>
            <a:pPr marL="365760" indent="-365760">
              <a:buClr>
                <a:schemeClr val="accent4"/>
              </a:buClr>
              <a:buFont typeface="Wingdings" panose="05000000000000000000" pitchFamily="2" charset="2"/>
              <a:buChar char="ü"/>
            </a:pPr>
            <a:r>
              <a:rPr lang="en-US" sz="2400"/>
              <a:t>Intuitive and flexible authoring</a:t>
            </a:r>
          </a:p>
          <a:p>
            <a:pPr marL="365760" indent="-365760">
              <a:buClr>
                <a:schemeClr val="accent4"/>
              </a:buClr>
              <a:buFont typeface="Wingdings" panose="05000000000000000000" pitchFamily="2" charset="2"/>
              <a:buChar char="ü"/>
            </a:pPr>
            <a:r>
              <a:rPr lang="en-US" sz="2400">
                <a:sym typeface="Wingdings" panose="05000000000000000000" pitchFamily="2" charset="2"/>
              </a:rPr>
              <a:t>Leverage existing templates</a:t>
            </a:r>
          </a:p>
          <a:p>
            <a:pPr marL="365760" indent="-365760">
              <a:buClr>
                <a:schemeClr val="accent4"/>
              </a:buClr>
              <a:buFont typeface="Wingdings" panose="05000000000000000000" pitchFamily="2" charset="2"/>
              <a:buChar char="ü"/>
            </a:pPr>
            <a:r>
              <a:rPr lang="en-US" sz="2400">
                <a:sym typeface="Wingdings" panose="05000000000000000000" pitchFamily="2" charset="2"/>
              </a:rPr>
              <a:t>Execute directly in the document</a:t>
            </a:r>
            <a:endParaRPr lang="en-US" sz="2400"/>
          </a:p>
          <a:p>
            <a:pPr marL="365760" indent="-365760">
              <a:buClr>
                <a:schemeClr val="accent4"/>
              </a:buClr>
              <a:buFont typeface="Wingdings" panose="05000000000000000000" pitchFamily="2" charset="2"/>
              <a:buChar char="ü"/>
            </a:pPr>
            <a:r>
              <a:rPr lang="en-US" sz="2400"/>
              <a:t>Simplified screen and photo capture</a:t>
            </a:r>
          </a:p>
          <a:p>
            <a:pPr marL="365760" indent="-365760">
              <a:buClr>
                <a:schemeClr val="accent4"/>
              </a:buClr>
              <a:buFont typeface="Wingdings" panose="05000000000000000000" pitchFamily="2" charset="2"/>
              <a:buChar char="ü"/>
            </a:pPr>
            <a:r>
              <a:rPr lang="en-US" sz="2400"/>
              <a:t>Online editing with immutable tracking</a:t>
            </a:r>
          </a:p>
          <a:p>
            <a:pPr marL="365760" indent="-365760">
              <a:buClr>
                <a:schemeClr val="accent4"/>
              </a:buClr>
              <a:buFont typeface="Wingdings" panose="05000000000000000000" pitchFamily="2" charset="2"/>
              <a:buChar char="ü"/>
            </a:pPr>
            <a:r>
              <a:rPr lang="en-US" sz="2400"/>
              <a:t>Simultaneous, real-time review</a:t>
            </a:r>
          </a:p>
          <a:p>
            <a:pPr marL="365760" indent="-365760">
              <a:buClr>
                <a:schemeClr val="accent4"/>
              </a:buClr>
              <a:buFont typeface="Wingdings" panose="05000000000000000000" pitchFamily="2" charset="2"/>
              <a:buChar char="ü"/>
            </a:pPr>
            <a:r>
              <a:rPr lang="en-US" sz="2400"/>
              <a:t>Compliant digital signatures</a:t>
            </a:r>
          </a:p>
          <a:p>
            <a:pPr marL="365760" indent="-365760">
              <a:buClr>
                <a:schemeClr val="accent4"/>
              </a:buClr>
              <a:buFont typeface="Wingdings" panose="05000000000000000000" pitchFamily="2" charset="2"/>
              <a:buChar char="ü"/>
            </a:pPr>
            <a:r>
              <a:rPr lang="en-US" sz="2400"/>
              <a:t>Automated workflow and routing</a:t>
            </a:r>
          </a:p>
          <a:p>
            <a:pPr marL="365760" indent="-365760">
              <a:buClr>
                <a:schemeClr val="accent4"/>
              </a:buClr>
              <a:buFont typeface="Wingdings" panose="05000000000000000000" pitchFamily="2" charset="2"/>
              <a:buChar char="ü"/>
            </a:pPr>
            <a:r>
              <a:rPr lang="en-US" sz="2400"/>
              <a:t>Auto-generated traceability matrices</a:t>
            </a:r>
          </a:p>
          <a:p>
            <a:pPr marL="365760" indent="-365760">
              <a:buClr>
                <a:schemeClr val="accent4"/>
              </a:buClr>
              <a:buFont typeface="Wingdings" panose="05000000000000000000" pitchFamily="2" charset="2"/>
              <a:buChar char="ü"/>
            </a:pPr>
            <a:r>
              <a:rPr lang="en-US" sz="2400"/>
              <a:t>Standard and ad hoc reporting</a:t>
            </a:r>
          </a:p>
        </p:txBody>
      </p:sp>
      <p:sp>
        <p:nvSpPr>
          <p:cNvPr id="5" name="Content Placeholder 4">
            <a:extLst>
              <a:ext uri="{FF2B5EF4-FFF2-40B4-BE49-F238E27FC236}">
                <a16:creationId xmlns:a16="http://schemas.microsoft.com/office/drawing/2014/main" id="{121E540A-ABEE-B90A-39F8-A3199E2BC00C}"/>
              </a:ext>
            </a:extLst>
          </p:cNvPr>
          <p:cNvSpPr>
            <a:spLocks noGrp="1"/>
          </p:cNvSpPr>
          <p:nvPr>
            <p:ph sz="half" idx="2"/>
          </p:nvPr>
        </p:nvSpPr>
        <p:spPr>
          <a:xfrm>
            <a:off x="8436102" y="2200275"/>
            <a:ext cx="3009900" cy="3380686"/>
          </a:xfrm>
        </p:spPr>
        <p:txBody>
          <a:bodyPr>
            <a:normAutofit/>
          </a:bodyPr>
          <a:lstStyle/>
          <a:p>
            <a:pPr marL="0" indent="0">
              <a:lnSpc>
                <a:spcPct val="100000"/>
              </a:lnSpc>
              <a:spcAft>
                <a:spcPts val="1800"/>
              </a:spcAft>
              <a:buNone/>
            </a:pPr>
            <a:r>
              <a:rPr lang="en-US"/>
              <a:t>Computer System </a:t>
            </a:r>
            <a:br>
              <a:rPr lang="en-US"/>
            </a:br>
            <a:r>
              <a:rPr lang="en-US"/>
              <a:t>Validation</a:t>
            </a:r>
          </a:p>
          <a:p>
            <a:pPr marL="0" indent="0">
              <a:lnSpc>
                <a:spcPct val="100000"/>
              </a:lnSpc>
              <a:spcAft>
                <a:spcPts val="1800"/>
              </a:spcAft>
              <a:buNone/>
            </a:pPr>
            <a:r>
              <a:rPr lang="en-US"/>
              <a:t>Equipment </a:t>
            </a:r>
            <a:br>
              <a:rPr lang="en-US"/>
            </a:br>
            <a:r>
              <a:rPr lang="en-US"/>
              <a:t>Validation</a:t>
            </a:r>
          </a:p>
          <a:p>
            <a:pPr marL="0" indent="0">
              <a:lnSpc>
                <a:spcPct val="100000"/>
              </a:lnSpc>
              <a:spcAft>
                <a:spcPts val="1800"/>
              </a:spcAft>
              <a:buNone/>
            </a:pPr>
            <a:r>
              <a:rPr lang="en-US"/>
              <a:t>Commissioning </a:t>
            </a:r>
            <a:br>
              <a:rPr lang="en-US"/>
            </a:br>
            <a:r>
              <a:rPr lang="en-US"/>
              <a:t>&amp; Qualification</a:t>
            </a:r>
          </a:p>
        </p:txBody>
      </p:sp>
      <p:sp>
        <p:nvSpPr>
          <p:cNvPr id="3" name="Slide Number Placeholder 2">
            <a:extLst>
              <a:ext uri="{FF2B5EF4-FFF2-40B4-BE49-F238E27FC236}">
                <a16:creationId xmlns:a16="http://schemas.microsoft.com/office/drawing/2014/main" id="{EC15DC93-FB04-8867-2F26-E463D26C0DD1}"/>
              </a:ext>
            </a:extLst>
          </p:cNvPr>
          <p:cNvSpPr>
            <a:spLocks noGrp="1"/>
          </p:cNvSpPr>
          <p:nvPr>
            <p:ph type="sldNum" sz="quarter" idx="4"/>
          </p:nvPr>
        </p:nvSpPr>
        <p:spPr/>
        <p:txBody>
          <a:bodyPr/>
          <a:lstStyle/>
          <a:p>
            <a:fld id="{668D70EB-B7FF-4AB0-A48E-08C24E2E3245}" type="slidenum">
              <a:rPr lang="en-US" smtClean="0"/>
              <a:pPr/>
              <a:t>16</a:t>
            </a:fld>
            <a:endParaRPr lang="en-US"/>
          </a:p>
        </p:txBody>
      </p:sp>
      <p:pic>
        <p:nvPicPr>
          <p:cNvPr id="8" name="Graphic 7">
            <a:extLst>
              <a:ext uri="{FF2B5EF4-FFF2-40B4-BE49-F238E27FC236}">
                <a16:creationId xmlns:a16="http://schemas.microsoft.com/office/drawing/2014/main" id="{0C487006-CCD2-5810-E48C-C1A6B9D6A1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302" y="4628460"/>
            <a:ext cx="952500" cy="952500"/>
          </a:xfrm>
          <a:prstGeom prst="rect">
            <a:avLst/>
          </a:prstGeom>
        </p:spPr>
      </p:pic>
      <p:pic>
        <p:nvPicPr>
          <p:cNvPr id="12" name="Graphic 11">
            <a:extLst>
              <a:ext uri="{FF2B5EF4-FFF2-40B4-BE49-F238E27FC236}">
                <a16:creationId xmlns:a16="http://schemas.microsoft.com/office/drawing/2014/main" id="{093905D9-5FAF-65E1-4581-C4941283A2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9302" y="3429000"/>
            <a:ext cx="952500" cy="952500"/>
          </a:xfrm>
          <a:prstGeom prst="rect">
            <a:avLst/>
          </a:prstGeom>
        </p:spPr>
      </p:pic>
      <p:pic>
        <p:nvPicPr>
          <p:cNvPr id="14" name="Graphic 13">
            <a:extLst>
              <a:ext uri="{FF2B5EF4-FFF2-40B4-BE49-F238E27FC236}">
                <a16:creationId xmlns:a16="http://schemas.microsoft.com/office/drawing/2014/main" id="{D0DD3421-4CC5-3EA5-9E54-247250146B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9302" y="2200275"/>
            <a:ext cx="952500" cy="952500"/>
          </a:xfrm>
          <a:prstGeom prst="rect">
            <a:avLst/>
          </a:prstGeom>
        </p:spPr>
      </p:pic>
      <p:sp>
        <p:nvSpPr>
          <p:cNvPr id="15" name="TextBox 14">
            <a:extLst>
              <a:ext uri="{FF2B5EF4-FFF2-40B4-BE49-F238E27FC236}">
                <a16:creationId xmlns:a16="http://schemas.microsoft.com/office/drawing/2014/main" id="{4CD292D8-80C4-8C27-37B7-4ABDB4D1C0C8}"/>
              </a:ext>
            </a:extLst>
          </p:cNvPr>
          <p:cNvSpPr txBox="1"/>
          <p:nvPr/>
        </p:nvSpPr>
        <p:spPr>
          <a:xfrm>
            <a:off x="7035927" y="1529091"/>
            <a:ext cx="4410075" cy="523220"/>
          </a:xfrm>
          <a:prstGeom prst="rect">
            <a:avLst/>
          </a:prstGeom>
          <a:noFill/>
        </p:spPr>
        <p:txBody>
          <a:bodyPr wrap="square" rtlCol="0">
            <a:spAutoFit/>
          </a:bodyPr>
          <a:lstStyle/>
          <a:p>
            <a:pPr algn="ctr"/>
            <a:r>
              <a:rPr lang="en-US" sz="2800" b="1">
                <a:solidFill>
                  <a:schemeClr val="accent1"/>
                </a:solidFill>
              </a:rPr>
              <a:t>Out-of-the-box:</a:t>
            </a:r>
          </a:p>
        </p:txBody>
      </p:sp>
    </p:spTree>
    <p:extLst>
      <p:ext uri="{BB962C8B-B14F-4D97-AF65-F5344CB8AC3E}">
        <p14:creationId xmlns:p14="http://schemas.microsoft.com/office/powerpoint/2010/main" val="11655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1000"/>
                                        <p:tgtEl>
                                          <p:spTgt spid="5">
                                            <p:txEl>
                                              <p:pRg st="0" end="0"/>
                                            </p:txEl>
                                          </p:spTgt>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1000"/>
                                        <p:tgtEl>
                                          <p:spTgt spid="5">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1000"/>
                                        <p:tgtEl>
                                          <p:spTgt spid="5">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uiExpand="1" build="p"/>
      <p:bldP spid="5" grpId="0" uiExpand="1" build="p"/>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ACE2-D2C7-3FE8-9C67-B5F504679E23}"/>
              </a:ext>
            </a:extLst>
          </p:cNvPr>
          <p:cNvSpPr>
            <a:spLocks noGrp="1"/>
          </p:cNvSpPr>
          <p:nvPr>
            <p:ph type="title"/>
          </p:nvPr>
        </p:nvSpPr>
        <p:spPr/>
        <p:txBody>
          <a:bodyPr/>
          <a:lstStyle/>
          <a:p>
            <a:r>
              <a:rPr lang="en-US"/>
              <a:t>Designed with you in mind</a:t>
            </a:r>
          </a:p>
        </p:txBody>
      </p:sp>
      <p:sp>
        <p:nvSpPr>
          <p:cNvPr id="7" name="Text Placeholder 6">
            <a:extLst>
              <a:ext uri="{FF2B5EF4-FFF2-40B4-BE49-F238E27FC236}">
                <a16:creationId xmlns:a16="http://schemas.microsoft.com/office/drawing/2014/main" id="{3717A1C7-B946-80C3-1CF1-8A6AA544C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370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GEA solutions for biopharma">
            <a:extLst>
              <a:ext uri="{FF2B5EF4-FFF2-40B4-BE49-F238E27FC236}">
                <a16:creationId xmlns:a16="http://schemas.microsoft.com/office/drawing/2014/main" id="{1C62E765-9FE1-33D0-910B-A4ED43E046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3536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5B9EE-7565-75F4-E41F-00B59C0BFD0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a:latin typeface="+mj-lt"/>
                <a:cs typeface="+mj-cs"/>
              </a:rPr>
              <a:t>Pre-market Biotech</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FBDACDC7-58CB-D6B1-6ABC-802087A7D236}"/>
              </a:ext>
            </a:extLst>
          </p:cNvPr>
          <p:cNvSpPr>
            <a:spLocks noGrp="1"/>
          </p:cNvSpPr>
          <p:nvPr>
            <p:ph type="body" sz="quarter" idx="14"/>
          </p:nvPr>
        </p:nvSpPr>
        <p:spPr>
          <a:xfrm>
            <a:off x="371093" y="2718054"/>
            <a:ext cx="3943731" cy="3207258"/>
          </a:xfrm>
        </p:spPr>
        <p:txBody>
          <a:bodyPr vert="horz" lIns="91440" tIns="45720" rIns="91440" bIns="45720" rtlCol="0" anchor="t">
            <a:normAutofit/>
          </a:bodyPr>
          <a:lstStyle/>
          <a:p>
            <a:r>
              <a:rPr lang="en-US" sz="1800"/>
              <a:t>Express can handle all your CSV, equipment, and instrument validation needs</a:t>
            </a:r>
          </a:p>
          <a:p>
            <a:r>
              <a:rPr lang="en-US" sz="1800"/>
              <a:t>Adherence to ALCOA+ data integrity principles</a:t>
            </a:r>
          </a:p>
          <a:p>
            <a:r>
              <a:rPr lang="en-US" sz="1800"/>
              <a:t>Always inspection ready</a:t>
            </a:r>
          </a:p>
        </p:txBody>
      </p:sp>
      <p:sp>
        <p:nvSpPr>
          <p:cNvPr id="5" name="Slide Number Placeholder 4">
            <a:extLst>
              <a:ext uri="{FF2B5EF4-FFF2-40B4-BE49-F238E27FC236}">
                <a16:creationId xmlns:a16="http://schemas.microsoft.com/office/drawing/2014/main" id="{B9BEA8F0-74B5-3F33-DE3B-ACF9D2E7B2FA}"/>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18</a:t>
            </a:fld>
            <a:endParaRPr lang="en-US">
              <a:solidFill>
                <a:schemeClr val="bg1"/>
              </a:solidFill>
              <a:latin typeface="Calibri" panose="020F0502020204030204"/>
            </a:endParaRPr>
          </a:p>
        </p:txBody>
      </p:sp>
    </p:spTree>
    <p:extLst>
      <p:ext uri="{BB962C8B-B14F-4D97-AF65-F5344CB8AC3E}">
        <p14:creationId xmlns:p14="http://schemas.microsoft.com/office/powerpoint/2010/main" val="21890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op 5 Quality Management Metrics In Medical Devices | Manufacturing.net">
            <a:extLst>
              <a:ext uri="{FF2B5EF4-FFF2-40B4-BE49-F238E27FC236}">
                <a16:creationId xmlns:a16="http://schemas.microsoft.com/office/drawing/2014/main" id="{5F9F3C2F-50C3-871F-6E8F-158D48D9C9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06" t="6204" r="1757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00EB6-DC3A-082E-EDF6-3DAA3A669151}"/>
              </a:ext>
            </a:extLst>
          </p:cNvPr>
          <p:cNvSpPr>
            <a:spLocks noGrp="1"/>
          </p:cNvSpPr>
          <p:nvPr>
            <p:ph type="title"/>
          </p:nvPr>
        </p:nvSpPr>
        <p:spPr>
          <a:xfrm>
            <a:off x="371094" y="1161288"/>
            <a:ext cx="4162806" cy="1124712"/>
          </a:xfrm>
        </p:spPr>
        <p:txBody>
          <a:bodyPr vert="horz" lIns="91440" tIns="45720" rIns="91440" bIns="45720" rtlCol="0" anchor="b">
            <a:normAutofit/>
          </a:bodyPr>
          <a:lstStyle/>
          <a:p>
            <a:r>
              <a:rPr lang="en-US" sz="2800" b="1">
                <a:latin typeface="+mj-lt"/>
                <a:cs typeface="+mj-cs"/>
              </a:rPr>
              <a:t>Mid-Sized Med Device </a:t>
            </a:r>
            <a:r>
              <a:rPr lang="en-US" sz="2800" b="1" err="1">
                <a:latin typeface="+mj-lt"/>
                <a:cs typeface="+mj-cs"/>
              </a:rPr>
              <a:t>Mfg</a:t>
            </a:r>
            <a:endParaRPr lang="en-US" sz="2800" b="1">
              <a:latin typeface="+mj-lt"/>
              <a:cs typeface="+mj-cs"/>
            </a:endParaRP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F5BF0AD-59BB-BFBD-641C-7592182C2C9F}"/>
              </a:ext>
            </a:extLst>
          </p:cNvPr>
          <p:cNvSpPr>
            <a:spLocks noGrp="1"/>
          </p:cNvSpPr>
          <p:nvPr>
            <p:ph type="body" sz="quarter" idx="14"/>
          </p:nvPr>
        </p:nvSpPr>
        <p:spPr>
          <a:xfrm>
            <a:off x="371094" y="2718054"/>
            <a:ext cx="3438906" cy="3207258"/>
          </a:xfrm>
        </p:spPr>
        <p:txBody>
          <a:bodyPr vert="horz" lIns="91440" tIns="45720" rIns="91440" bIns="45720" rtlCol="0" anchor="t">
            <a:normAutofit/>
          </a:bodyPr>
          <a:lstStyle/>
          <a:p>
            <a:r>
              <a:rPr lang="en-US" sz="1800"/>
              <a:t>Secure, durable validation technology</a:t>
            </a:r>
          </a:p>
          <a:p>
            <a:r>
              <a:rPr lang="en-US" sz="1800"/>
              <a:t>Eliminate impacts on time to patient</a:t>
            </a:r>
          </a:p>
          <a:p>
            <a:r>
              <a:rPr lang="en-US" sz="1800"/>
              <a:t>Stand out with elegant digital validation packages </a:t>
            </a:r>
          </a:p>
          <a:p>
            <a:r>
              <a:rPr lang="en-US" sz="1800"/>
              <a:t>Digital, compliant CSV</a:t>
            </a:r>
          </a:p>
        </p:txBody>
      </p:sp>
      <p:sp>
        <p:nvSpPr>
          <p:cNvPr id="5" name="Slide Number Placeholder 4">
            <a:extLst>
              <a:ext uri="{FF2B5EF4-FFF2-40B4-BE49-F238E27FC236}">
                <a16:creationId xmlns:a16="http://schemas.microsoft.com/office/drawing/2014/main" id="{ED14AB5D-2DD6-675C-16B6-B47C8FCF80BE}"/>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19</a:t>
            </a:fld>
            <a:endParaRPr lang="en-US">
              <a:solidFill>
                <a:schemeClr val="bg1"/>
              </a:solidFill>
              <a:latin typeface="Calibri" panose="020F0502020204030204"/>
            </a:endParaRPr>
          </a:p>
        </p:txBody>
      </p:sp>
    </p:spTree>
    <p:extLst>
      <p:ext uri="{BB962C8B-B14F-4D97-AF65-F5344CB8AC3E}">
        <p14:creationId xmlns:p14="http://schemas.microsoft.com/office/powerpoint/2010/main" val="275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2002-A950-0F9E-9D68-C613141627BD}"/>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AF471BE5-43CD-21F6-B0FF-C7BA096990FA}"/>
              </a:ext>
            </a:extLst>
          </p:cNvPr>
          <p:cNvSpPr>
            <a:spLocks noGrp="1"/>
          </p:cNvSpPr>
          <p:nvPr>
            <p:ph idx="1"/>
          </p:nvPr>
        </p:nvSpPr>
        <p:spPr>
          <a:xfrm>
            <a:off x="612648" y="2943753"/>
            <a:ext cx="10972800" cy="3000167"/>
          </a:xfrm>
        </p:spPr>
        <p:txBody>
          <a:bodyPr/>
          <a:lstStyle/>
          <a:p>
            <a:pPr marL="0" indent="0" algn="ctr">
              <a:buNone/>
            </a:pPr>
            <a:r>
              <a:rPr lang="en-US">
                <a:solidFill>
                  <a:schemeClr val="bg1"/>
                </a:solidFill>
              </a:rPr>
              <a:t>Common challenges of today’s validation</a:t>
            </a:r>
          </a:p>
          <a:p>
            <a:pPr marL="0" indent="0" algn="ctr">
              <a:buNone/>
            </a:pPr>
            <a:r>
              <a:rPr lang="en-US">
                <a:solidFill>
                  <a:schemeClr val="bg1"/>
                </a:solidFill>
              </a:rPr>
              <a:t>Going from paper to glass</a:t>
            </a:r>
          </a:p>
          <a:p>
            <a:pPr marL="0" indent="0" algn="ctr">
              <a:buNone/>
            </a:pPr>
            <a:r>
              <a:rPr lang="en-US">
                <a:solidFill>
                  <a:schemeClr val="bg1"/>
                </a:solidFill>
              </a:rPr>
              <a:t>A brief overview of VLMS Express</a:t>
            </a:r>
          </a:p>
          <a:p>
            <a:pPr marL="0" indent="0" algn="ctr">
              <a:buNone/>
            </a:pPr>
            <a:r>
              <a:rPr lang="en-US">
                <a:solidFill>
                  <a:schemeClr val="bg1"/>
                </a:solidFill>
              </a:rPr>
              <a:t>3-week deployment</a:t>
            </a:r>
          </a:p>
          <a:p>
            <a:pPr marL="0" indent="0" algn="ctr">
              <a:buNone/>
            </a:pPr>
            <a:r>
              <a:rPr lang="en-US">
                <a:solidFill>
                  <a:schemeClr val="bg1"/>
                </a:solidFill>
              </a:rPr>
              <a:t>Wrap-up</a:t>
            </a:r>
          </a:p>
        </p:txBody>
      </p:sp>
      <p:sp>
        <p:nvSpPr>
          <p:cNvPr id="4" name="Slide Number Placeholder 3">
            <a:extLst>
              <a:ext uri="{FF2B5EF4-FFF2-40B4-BE49-F238E27FC236}">
                <a16:creationId xmlns:a16="http://schemas.microsoft.com/office/drawing/2014/main" id="{28600024-B900-E9E1-588F-6DBB12919AA6}"/>
              </a:ext>
            </a:extLst>
          </p:cNvPr>
          <p:cNvSpPr>
            <a:spLocks noGrp="1"/>
          </p:cNvSpPr>
          <p:nvPr>
            <p:ph type="sldNum" sz="quarter" idx="4"/>
          </p:nvPr>
        </p:nvSpPr>
        <p:spPr/>
        <p:txBody>
          <a:bodyPr/>
          <a:lstStyle/>
          <a:p>
            <a:fld id="{668D70EB-B7FF-4AB0-A48E-08C24E2E3245}" type="slidenum">
              <a:rPr lang="en-US" smtClean="0"/>
              <a:pPr/>
              <a:t>2</a:t>
            </a:fld>
            <a:endParaRPr lang="en-US"/>
          </a:p>
        </p:txBody>
      </p:sp>
      <p:pic>
        <p:nvPicPr>
          <p:cNvPr id="5" name="Picture 4">
            <a:extLst>
              <a:ext uri="{FF2B5EF4-FFF2-40B4-BE49-F238E27FC236}">
                <a16:creationId xmlns:a16="http://schemas.microsoft.com/office/drawing/2014/main" id="{0E67610C-B961-8827-886D-25C2B22D3D0B}"/>
              </a:ext>
            </a:extLst>
          </p:cNvPr>
          <p:cNvPicPr>
            <a:picLocks noGrp="1" noRot="1" noChangeAspect="1" noMove="1" noResize="1" noEditPoints="1" noAdjustHandles="1" noChangeArrowheads="1" noChangeShapeType="1" noCrop="1"/>
          </p:cNvPicPr>
          <p:nvPr/>
        </p:nvPicPr>
        <p:blipFill>
          <a:blip r:embed="rId2"/>
          <a:stretch>
            <a:fillRect/>
          </a:stretch>
        </p:blipFill>
        <p:spPr>
          <a:xfrm>
            <a:off x="10084196" y="6528243"/>
            <a:ext cx="1501252" cy="173373"/>
          </a:xfrm>
          <a:prstGeom prst="rect">
            <a:avLst/>
          </a:prstGeom>
        </p:spPr>
      </p:pic>
      <p:sp>
        <p:nvSpPr>
          <p:cNvPr id="6" name="Title 3">
            <a:extLst>
              <a:ext uri="{FF2B5EF4-FFF2-40B4-BE49-F238E27FC236}">
                <a16:creationId xmlns:a16="http://schemas.microsoft.com/office/drawing/2014/main" id="{D81A4AAF-10CC-665A-605F-7F609AFAF1A3}"/>
              </a:ext>
            </a:extLst>
          </p:cNvPr>
          <p:cNvSpPr txBox="1">
            <a:spLocks/>
          </p:cNvSpPr>
          <p:nvPr/>
        </p:nvSpPr>
        <p:spPr>
          <a:xfrm>
            <a:off x="606552" y="1214332"/>
            <a:ext cx="10972800" cy="7017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pPr algn="ctr"/>
            <a:r>
              <a:rPr lang="en-US" sz="4800">
                <a:solidFill>
                  <a:schemeClr val="accent1">
                    <a:lumMod val="40000"/>
                    <a:lumOff val="60000"/>
                  </a:schemeClr>
                </a:solidFill>
                <a:latin typeface="+mj-lt"/>
              </a:rPr>
              <a:t>Today’s presentation</a:t>
            </a:r>
            <a:endParaRPr lang="en-US" sz="4400">
              <a:solidFill>
                <a:schemeClr val="accent1">
                  <a:lumMod val="40000"/>
                  <a:lumOff val="60000"/>
                </a:schemeClr>
              </a:solidFill>
            </a:endParaRPr>
          </a:p>
        </p:txBody>
      </p:sp>
      <p:cxnSp>
        <p:nvCxnSpPr>
          <p:cNvPr id="9" name="Straight Connector 8">
            <a:extLst>
              <a:ext uri="{FF2B5EF4-FFF2-40B4-BE49-F238E27FC236}">
                <a16:creationId xmlns:a16="http://schemas.microsoft.com/office/drawing/2014/main" id="{2E184899-7328-34CC-394F-A718EC17C5D4}"/>
              </a:ext>
            </a:extLst>
          </p:cNvPr>
          <p:cNvCxnSpPr/>
          <p:nvPr/>
        </p:nvCxnSpPr>
        <p:spPr>
          <a:xfrm>
            <a:off x="4905597" y="2370757"/>
            <a:ext cx="2374710"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233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6" descr="Ensuring Efficiency And Efficacy With Medical Device Software Development |  The Healthcare Technology Report.">
            <a:extLst>
              <a:ext uri="{FF2B5EF4-FFF2-40B4-BE49-F238E27FC236}">
                <a16:creationId xmlns:a16="http://schemas.microsoft.com/office/drawing/2014/main" id="{6ABC6123-39EC-7F39-9112-A48CAF594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56" t="6484" r="2395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3A169-E723-4E3D-06DD-0C511946F737}"/>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800" b="1">
                <a:latin typeface="+mj-lt"/>
                <a:cs typeface="+mj-cs"/>
              </a:rPr>
              <a:t>Medical Software</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76500B96-B466-94EF-5034-46A46B586B9C}"/>
              </a:ext>
            </a:extLst>
          </p:cNvPr>
          <p:cNvSpPr>
            <a:spLocks noGrp="1"/>
          </p:cNvSpPr>
          <p:nvPr>
            <p:ph type="body" sz="quarter" idx="14"/>
          </p:nvPr>
        </p:nvSpPr>
        <p:spPr>
          <a:xfrm>
            <a:off x="371093" y="2718054"/>
            <a:ext cx="3657981" cy="3207258"/>
          </a:xfrm>
        </p:spPr>
        <p:txBody>
          <a:bodyPr vert="horz" lIns="91440" tIns="45720" rIns="91440" bIns="45720" rtlCol="0" anchor="t">
            <a:normAutofit/>
          </a:bodyPr>
          <a:lstStyle/>
          <a:p>
            <a:r>
              <a:rPr lang="en-US" sz="1800"/>
              <a:t>Fully digital CSV solution</a:t>
            </a:r>
          </a:p>
          <a:p>
            <a:r>
              <a:rPr lang="en-US" sz="1800"/>
              <a:t>Simplify audits, inspections and due diligence</a:t>
            </a:r>
          </a:p>
          <a:p>
            <a:r>
              <a:rPr lang="en-US" sz="1800"/>
              <a:t>Provide digital validation packages</a:t>
            </a:r>
          </a:p>
        </p:txBody>
      </p:sp>
      <p:sp>
        <p:nvSpPr>
          <p:cNvPr id="5" name="Slide Number Placeholder 4">
            <a:extLst>
              <a:ext uri="{FF2B5EF4-FFF2-40B4-BE49-F238E27FC236}">
                <a16:creationId xmlns:a16="http://schemas.microsoft.com/office/drawing/2014/main" id="{0146314E-EEB8-5B8F-B603-91FCBE7E740C}"/>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20</a:t>
            </a:fld>
            <a:endParaRPr lang="en-US">
              <a:solidFill>
                <a:schemeClr val="bg1"/>
              </a:solidFill>
              <a:latin typeface="Calibri" panose="020F0502020204030204"/>
            </a:endParaRPr>
          </a:p>
        </p:txBody>
      </p:sp>
    </p:spTree>
    <p:extLst>
      <p:ext uri="{BB962C8B-B14F-4D97-AF65-F5344CB8AC3E}">
        <p14:creationId xmlns:p14="http://schemas.microsoft.com/office/powerpoint/2010/main" val="22728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Flexible and scalable assembly solutions: How automation meets  manufacturing's most pressing challenges - Medical Device Network">
            <a:extLst>
              <a:ext uri="{FF2B5EF4-FFF2-40B4-BE49-F238E27FC236}">
                <a16:creationId xmlns:a16="http://schemas.microsoft.com/office/drawing/2014/main" id="{BEA7D9F9-4627-4613-1EEF-B998F8B90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6" r="23872" b="149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FAF11-EF36-9CD6-71D8-15DE261CB68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a:latin typeface="+mj-lt"/>
                <a:cs typeface="+mj-cs"/>
              </a:rPr>
              <a:t>Capitalized Projects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EF609D2-43CF-CEEB-1C2E-D90977B3E6C5}"/>
              </a:ext>
            </a:extLst>
          </p:cNvPr>
          <p:cNvSpPr>
            <a:spLocks noGrp="1"/>
          </p:cNvSpPr>
          <p:nvPr>
            <p:ph type="body" sz="quarter" idx="14"/>
          </p:nvPr>
        </p:nvSpPr>
        <p:spPr>
          <a:xfrm>
            <a:off x="371094" y="2718054"/>
            <a:ext cx="3438906" cy="3207258"/>
          </a:xfrm>
        </p:spPr>
        <p:txBody>
          <a:bodyPr vert="horz" lIns="91440" tIns="45720" rIns="91440" bIns="45720" rtlCol="0" anchor="t">
            <a:normAutofit/>
          </a:bodyPr>
          <a:lstStyle/>
          <a:p>
            <a:r>
              <a:rPr lang="en-US" sz="1800"/>
              <a:t>Maximize project budget</a:t>
            </a:r>
          </a:p>
          <a:p>
            <a:r>
              <a:rPr lang="en-US" sz="1800"/>
              <a:t>Deploy quickly</a:t>
            </a:r>
          </a:p>
          <a:p>
            <a:r>
              <a:rPr lang="en-US" sz="1800"/>
              <a:t>Retain the data</a:t>
            </a:r>
          </a:p>
          <a:p>
            <a:r>
              <a:rPr lang="en-US" sz="1800"/>
              <a:t>Control your costs</a:t>
            </a:r>
          </a:p>
          <a:p>
            <a:r>
              <a:rPr lang="en-US" sz="1800"/>
              <a:t>Ensure inspection readiness</a:t>
            </a:r>
          </a:p>
        </p:txBody>
      </p:sp>
      <p:sp>
        <p:nvSpPr>
          <p:cNvPr id="5" name="Slide Number Placeholder 4">
            <a:extLst>
              <a:ext uri="{FF2B5EF4-FFF2-40B4-BE49-F238E27FC236}">
                <a16:creationId xmlns:a16="http://schemas.microsoft.com/office/drawing/2014/main" id="{9BD5E384-0F86-5831-C27B-41C3BB184BBF}"/>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21</a:t>
            </a:fld>
            <a:endParaRPr lang="en-US">
              <a:solidFill>
                <a:schemeClr val="bg1"/>
              </a:solidFill>
              <a:latin typeface="Calibri" panose="020F0502020204030204"/>
            </a:endParaRPr>
          </a:p>
        </p:txBody>
      </p:sp>
    </p:spTree>
    <p:extLst>
      <p:ext uri="{BB962C8B-B14F-4D97-AF65-F5344CB8AC3E}">
        <p14:creationId xmlns:p14="http://schemas.microsoft.com/office/powerpoint/2010/main" val="31926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et Computer System Validation Help">
            <a:extLst>
              <a:ext uri="{FF2B5EF4-FFF2-40B4-BE49-F238E27FC236}">
                <a16:creationId xmlns:a16="http://schemas.microsoft.com/office/drawing/2014/main" id="{0232A85E-18EE-2E7F-110C-3A888DBB4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97" r="23298" b="139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0D5DD-FA5C-B8B9-2CBC-A8176621A5A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a:latin typeface="+mj-lt"/>
                <a:cs typeface="+mj-cs"/>
              </a:rPr>
              <a:t>Consultants</a:t>
            </a:r>
          </a:p>
        </p:txBody>
      </p:sp>
      <p:sp>
        <p:nvSpPr>
          <p:cNvPr id="6155" name="Rectangle 61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51DE1F4-8CFE-F10B-6378-CC2A64BCC07A}"/>
              </a:ext>
            </a:extLst>
          </p:cNvPr>
          <p:cNvSpPr>
            <a:spLocks noGrp="1"/>
          </p:cNvSpPr>
          <p:nvPr>
            <p:ph type="body" sz="quarter" idx="14"/>
          </p:nvPr>
        </p:nvSpPr>
        <p:spPr>
          <a:xfrm>
            <a:off x="371094" y="2718054"/>
            <a:ext cx="3438906" cy="3207258"/>
          </a:xfrm>
        </p:spPr>
        <p:txBody>
          <a:bodyPr vert="horz" lIns="91440" tIns="45720" rIns="91440" bIns="45720" rtlCol="0" anchor="t">
            <a:normAutofit/>
          </a:bodyPr>
          <a:lstStyle/>
          <a:p>
            <a:r>
              <a:rPr lang="en-US" sz="1800"/>
              <a:t>Maximize Client value</a:t>
            </a:r>
          </a:p>
          <a:p>
            <a:r>
              <a:rPr lang="en-US" sz="1800"/>
              <a:t>Know and control your costs</a:t>
            </a:r>
          </a:p>
          <a:p>
            <a:r>
              <a:rPr lang="en-US" sz="1800"/>
              <a:t>Protect Client data</a:t>
            </a:r>
          </a:p>
          <a:p>
            <a:r>
              <a:rPr lang="en-US" sz="1800"/>
              <a:t>Perfect for CSV Solutions</a:t>
            </a:r>
          </a:p>
        </p:txBody>
      </p:sp>
      <p:sp>
        <p:nvSpPr>
          <p:cNvPr id="5" name="Slide Number Placeholder 4">
            <a:extLst>
              <a:ext uri="{FF2B5EF4-FFF2-40B4-BE49-F238E27FC236}">
                <a16:creationId xmlns:a16="http://schemas.microsoft.com/office/drawing/2014/main" id="{DFA8CA6A-6975-A877-0541-7B56ED55BAE7}"/>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22</a:t>
            </a:fld>
            <a:endParaRPr lang="en-US">
              <a:solidFill>
                <a:schemeClr val="bg1"/>
              </a:solidFill>
              <a:latin typeface="Calibri" panose="020F0502020204030204"/>
            </a:endParaRPr>
          </a:p>
        </p:txBody>
      </p:sp>
    </p:spTree>
    <p:extLst>
      <p:ext uri="{BB962C8B-B14F-4D97-AF65-F5344CB8AC3E}">
        <p14:creationId xmlns:p14="http://schemas.microsoft.com/office/powerpoint/2010/main" val="2526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Returning to their roots: How a Hatfield cannabis manufacturing company has  branched out">
            <a:extLst>
              <a:ext uri="{FF2B5EF4-FFF2-40B4-BE49-F238E27FC236}">
                <a16:creationId xmlns:a16="http://schemas.microsoft.com/office/drawing/2014/main" id="{1F68E3A2-FFDF-D124-50D2-AB02D78055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88" r="1" b="1264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38AF-5BA8-8CE9-A50C-76A43ED18C3C}"/>
              </a:ext>
            </a:extLst>
          </p:cNvPr>
          <p:cNvSpPr>
            <a:spLocks noGrp="1"/>
          </p:cNvSpPr>
          <p:nvPr>
            <p:ph type="title"/>
          </p:nvPr>
        </p:nvSpPr>
        <p:spPr>
          <a:xfrm>
            <a:off x="371094" y="1161288"/>
            <a:ext cx="3705606" cy="1124712"/>
          </a:xfrm>
        </p:spPr>
        <p:txBody>
          <a:bodyPr vert="horz" lIns="91440" tIns="45720" rIns="91440" bIns="45720" rtlCol="0" anchor="b">
            <a:normAutofit/>
          </a:bodyPr>
          <a:lstStyle/>
          <a:p>
            <a:r>
              <a:rPr lang="en-US" sz="2800" b="1">
                <a:latin typeface="+mj-lt"/>
                <a:cs typeface="+mj-cs"/>
              </a:rPr>
              <a:t>Cannabis Manufacturer</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D100B96-E294-8385-62D0-C42ECBDA21E7}"/>
              </a:ext>
            </a:extLst>
          </p:cNvPr>
          <p:cNvSpPr>
            <a:spLocks noGrp="1"/>
          </p:cNvSpPr>
          <p:nvPr>
            <p:ph type="body" sz="quarter" idx="14"/>
          </p:nvPr>
        </p:nvSpPr>
        <p:spPr>
          <a:xfrm>
            <a:off x="371094" y="2718054"/>
            <a:ext cx="3438906" cy="3207258"/>
          </a:xfrm>
        </p:spPr>
        <p:txBody>
          <a:bodyPr vert="horz" lIns="91440" tIns="45720" rIns="91440" bIns="45720" rtlCol="0" anchor="t">
            <a:normAutofit/>
          </a:bodyPr>
          <a:lstStyle/>
          <a:p>
            <a:r>
              <a:rPr lang="en-US" sz="1800"/>
              <a:t>Avoid discarded batches</a:t>
            </a:r>
          </a:p>
          <a:p>
            <a:r>
              <a:rPr lang="en-US" sz="1800"/>
              <a:t>Perfect for CSV</a:t>
            </a:r>
          </a:p>
          <a:p>
            <a:r>
              <a:rPr lang="en-US" sz="1800"/>
              <a:t>Maximize budget utilization</a:t>
            </a:r>
          </a:p>
          <a:p>
            <a:r>
              <a:rPr lang="en-US" sz="1800"/>
              <a:t>Simplify audits and inspections</a:t>
            </a:r>
          </a:p>
        </p:txBody>
      </p:sp>
      <p:sp>
        <p:nvSpPr>
          <p:cNvPr id="5" name="Slide Number Placeholder 4">
            <a:extLst>
              <a:ext uri="{FF2B5EF4-FFF2-40B4-BE49-F238E27FC236}">
                <a16:creationId xmlns:a16="http://schemas.microsoft.com/office/drawing/2014/main" id="{CEB882DE-33EF-B42A-6450-BB23C224B698}"/>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23</a:t>
            </a:fld>
            <a:endParaRPr lang="en-US">
              <a:solidFill>
                <a:schemeClr val="bg1"/>
              </a:solidFill>
              <a:latin typeface="Calibri" panose="020F0502020204030204"/>
            </a:endParaRPr>
          </a:p>
        </p:txBody>
      </p:sp>
    </p:spTree>
    <p:extLst>
      <p:ext uri="{BB962C8B-B14F-4D97-AF65-F5344CB8AC3E}">
        <p14:creationId xmlns:p14="http://schemas.microsoft.com/office/powerpoint/2010/main" val="268857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8284F7-F61F-0E65-A067-FCB24F54A08C}"/>
              </a:ext>
            </a:extLst>
          </p:cNvPr>
          <p:cNvSpPr>
            <a:spLocks noGrp="1"/>
          </p:cNvSpPr>
          <p:nvPr>
            <p:ph type="title"/>
          </p:nvPr>
        </p:nvSpPr>
        <p:spPr/>
        <p:txBody>
          <a:bodyPr/>
          <a:lstStyle/>
          <a:p>
            <a:r>
              <a:rPr lang="en-US"/>
              <a:t>The value of VLMS Express</a:t>
            </a:r>
          </a:p>
        </p:txBody>
      </p:sp>
      <p:sp>
        <p:nvSpPr>
          <p:cNvPr id="7" name="Text Placeholder 6">
            <a:extLst>
              <a:ext uri="{FF2B5EF4-FFF2-40B4-BE49-F238E27FC236}">
                <a16:creationId xmlns:a16="http://schemas.microsoft.com/office/drawing/2014/main" id="{611D8731-5C71-8546-C4D2-C7E3631879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804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CDFD94-D667-DE37-EC49-6C3235D197A3}"/>
              </a:ext>
            </a:extLst>
          </p:cNvPr>
          <p:cNvSpPr>
            <a:spLocks noGrp="1"/>
          </p:cNvSpPr>
          <p:nvPr>
            <p:ph type="title"/>
          </p:nvPr>
        </p:nvSpPr>
        <p:spPr/>
        <p:txBody>
          <a:bodyPr/>
          <a:lstStyle/>
          <a:p>
            <a:r>
              <a:rPr lang="en-US"/>
              <a:t>The total business benefits</a:t>
            </a:r>
          </a:p>
        </p:txBody>
      </p:sp>
      <p:sp>
        <p:nvSpPr>
          <p:cNvPr id="9" name="Text Placeholder 8">
            <a:extLst>
              <a:ext uri="{FF2B5EF4-FFF2-40B4-BE49-F238E27FC236}">
                <a16:creationId xmlns:a16="http://schemas.microsoft.com/office/drawing/2014/main" id="{38151D0B-A654-87D4-51C6-CF7A34F3479A}"/>
              </a:ext>
            </a:extLst>
          </p:cNvPr>
          <p:cNvSpPr>
            <a:spLocks noGrp="1"/>
          </p:cNvSpPr>
          <p:nvPr>
            <p:ph type="body" idx="1"/>
          </p:nvPr>
        </p:nvSpPr>
        <p:spPr>
          <a:xfrm>
            <a:off x="612647" y="1323831"/>
            <a:ext cx="3355848" cy="499778"/>
          </a:xfrm>
        </p:spPr>
        <p:txBody>
          <a:bodyPr/>
          <a:lstStyle/>
          <a:p>
            <a:r>
              <a:rPr lang="en-US"/>
              <a:t>Increase Productivity</a:t>
            </a:r>
          </a:p>
        </p:txBody>
      </p:sp>
      <p:sp>
        <p:nvSpPr>
          <p:cNvPr id="6" name="Content Placeholder 5">
            <a:extLst>
              <a:ext uri="{FF2B5EF4-FFF2-40B4-BE49-F238E27FC236}">
                <a16:creationId xmlns:a16="http://schemas.microsoft.com/office/drawing/2014/main" id="{45A480AE-66CB-41B7-13D7-ECB341BC9671}"/>
              </a:ext>
            </a:extLst>
          </p:cNvPr>
          <p:cNvSpPr>
            <a:spLocks noGrp="1"/>
          </p:cNvSpPr>
          <p:nvPr>
            <p:ph sz="half" idx="2"/>
          </p:nvPr>
        </p:nvSpPr>
        <p:spPr>
          <a:xfrm>
            <a:off x="606552" y="1971959"/>
            <a:ext cx="3355848" cy="4075846"/>
          </a:xfrm>
        </p:spPr>
        <p:txBody>
          <a:bodyPr>
            <a:normAutofit/>
          </a:bodyPr>
          <a:lstStyle/>
          <a:p>
            <a:pPr marL="285750" indent="-285750"/>
            <a:r>
              <a:rPr lang="en-US" sz="2400"/>
              <a:t>Cut </a:t>
            </a:r>
            <a:r>
              <a:rPr lang="en-US" sz="2400" i="1"/>
              <a:t>at least</a:t>
            </a:r>
            <a:r>
              <a:rPr lang="en-US" sz="2400"/>
              <a:t> 50% off time and cost of validation effort</a:t>
            </a:r>
          </a:p>
          <a:p>
            <a:pPr marL="285750" indent="-285750"/>
            <a:r>
              <a:rPr lang="en-US" sz="2400"/>
              <a:t>Streamline quality </a:t>
            </a:r>
            <a:br>
              <a:rPr lang="en-US" sz="2400"/>
            </a:br>
            <a:r>
              <a:rPr lang="en-US" sz="2400"/>
              <a:t>by enforcing standardization</a:t>
            </a:r>
          </a:p>
          <a:p>
            <a:pPr marL="285750" indent="-285750"/>
            <a:r>
              <a:rPr lang="en-US" sz="2400"/>
              <a:t>Replace Excel, Word, DocuSign and DMSs with one validated system of record</a:t>
            </a:r>
          </a:p>
        </p:txBody>
      </p:sp>
      <p:sp>
        <p:nvSpPr>
          <p:cNvPr id="10" name="Text Placeholder 9">
            <a:extLst>
              <a:ext uri="{FF2B5EF4-FFF2-40B4-BE49-F238E27FC236}">
                <a16:creationId xmlns:a16="http://schemas.microsoft.com/office/drawing/2014/main" id="{7F050264-C0D6-7228-2535-410687F71EC4}"/>
              </a:ext>
            </a:extLst>
          </p:cNvPr>
          <p:cNvSpPr>
            <a:spLocks noGrp="1"/>
          </p:cNvSpPr>
          <p:nvPr>
            <p:ph type="body" sz="quarter" idx="3"/>
          </p:nvPr>
        </p:nvSpPr>
        <p:spPr>
          <a:xfrm>
            <a:off x="8223505" y="1323831"/>
            <a:ext cx="3355848" cy="499778"/>
          </a:xfrm>
        </p:spPr>
        <p:txBody>
          <a:bodyPr/>
          <a:lstStyle/>
          <a:p>
            <a:r>
              <a:rPr lang="en-US"/>
              <a:t>Reduce Overhead</a:t>
            </a:r>
          </a:p>
        </p:txBody>
      </p:sp>
      <p:sp>
        <p:nvSpPr>
          <p:cNvPr id="8" name="Content Placeholder 7">
            <a:extLst>
              <a:ext uri="{FF2B5EF4-FFF2-40B4-BE49-F238E27FC236}">
                <a16:creationId xmlns:a16="http://schemas.microsoft.com/office/drawing/2014/main" id="{1B705075-D759-5DD6-4A87-95F4C293E65D}"/>
              </a:ext>
            </a:extLst>
          </p:cNvPr>
          <p:cNvSpPr>
            <a:spLocks noGrp="1"/>
          </p:cNvSpPr>
          <p:nvPr>
            <p:ph sz="quarter" idx="4"/>
          </p:nvPr>
        </p:nvSpPr>
        <p:spPr>
          <a:xfrm>
            <a:off x="8223505" y="1971959"/>
            <a:ext cx="3355848" cy="3611715"/>
          </a:xfrm>
        </p:spPr>
        <p:txBody>
          <a:bodyPr vert="horz" lIns="91440" tIns="45720" rIns="91440" bIns="45720" rtlCol="0" anchor="t">
            <a:normAutofit/>
          </a:bodyPr>
          <a:lstStyle/>
          <a:p>
            <a:pPr marL="342900" indent="-342900"/>
            <a:r>
              <a:rPr lang="en-US" sz="2400" dirty="0"/>
              <a:t>Eliminate hard paper and storage costs</a:t>
            </a:r>
            <a:endParaRPr lang="en-US" sz="2400">
              <a:cs typeface="Calibri"/>
            </a:endParaRPr>
          </a:p>
          <a:p>
            <a:r>
              <a:rPr lang="en-US" sz="2400" dirty="0"/>
              <a:t>Prep for audits and inspections in a snap</a:t>
            </a:r>
            <a:endParaRPr lang="en-US" sz="2400" dirty="0">
              <a:cs typeface="Calibri"/>
            </a:endParaRPr>
          </a:p>
          <a:p>
            <a:endParaRPr lang="en-US" sz="2400"/>
          </a:p>
        </p:txBody>
      </p:sp>
      <p:sp>
        <p:nvSpPr>
          <p:cNvPr id="11" name="Text Placeholder 10">
            <a:extLst>
              <a:ext uri="{FF2B5EF4-FFF2-40B4-BE49-F238E27FC236}">
                <a16:creationId xmlns:a16="http://schemas.microsoft.com/office/drawing/2014/main" id="{C4E8C2BC-F85D-F5A6-F5B5-BC1821A383EA}"/>
              </a:ext>
            </a:extLst>
          </p:cNvPr>
          <p:cNvSpPr>
            <a:spLocks noGrp="1"/>
          </p:cNvSpPr>
          <p:nvPr>
            <p:ph type="body" sz="quarter" idx="13"/>
          </p:nvPr>
        </p:nvSpPr>
        <p:spPr>
          <a:xfrm>
            <a:off x="4418076" y="1323831"/>
            <a:ext cx="3355848" cy="499778"/>
          </a:xfrm>
        </p:spPr>
        <p:txBody>
          <a:bodyPr/>
          <a:lstStyle/>
          <a:p>
            <a:r>
              <a:rPr lang="en-US"/>
              <a:t>Boost Recruiting</a:t>
            </a:r>
          </a:p>
        </p:txBody>
      </p:sp>
      <p:sp>
        <p:nvSpPr>
          <p:cNvPr id="12" name="Content Placeholder 11">
            <a:extLst>
              <a:ext uri="{FF2B5EF4-FFF2-40B4-BE49-F238E27FC236}">
                <a16:creationId xmlns:a16="http://schemas.microsoft.com/office/drawing/2014/main" id="{DC81B0D5-CDD1-7D83-E12A-4F83EB7B56CC}"/>
              </a:ext>
            </a:extLst>
          </p:cNvPr>
          <p:cNvSpPr>
            <a:spLocks noGrp="1"/>
          </p:cNvSpPr>
          <p:nvPr>
            <p:ph sz="quarter" idx="14"/>
          </p:nvPr>
        </p:nvSpPr>
        <p:spPr>
          <a:xfrm>
            <a:off x="4418076" y="1971959"/>
            <a:ext cx="3355848" cy="3611715"/>
          </a:xfrm>
        </p:spPr>
        <p:txBody>
          <a:bodyPr>
            <a:normAutofit/>
          </a:bodyPr>
          <a:lstStyle/>
          <a:p>
            <a:r>
              <a:rPr lang="en-US" sz="2400"/>
              <a:t>Hire remote or offshore employees, work in real time</a:t>
            </a:r>
          </a:p>
          <a:p>
            <a:r>
              <a:rPr lang="en-US" sz="2400"/>
              <a:t>Deploy modern tools, attract next generation knowledge workers</a:t>
            </a:r>
          </a:p>
        </p:txBody>
      </p:sp>
    </p:spTree>
    <p:extLst>
      <p:ext uri="{BB962C8B-B14F-4D97-AF65-F5344CB8AC3E}">
        <p14:creationId xmlns:p14="http://schemas.microsoft.com/office/powerpoint/2010/main" val="173488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Effect transition="in" filter="fade">
                                      <p:cBhvr>
                                        <p:cTn id="39" dur="1000"/>
                                        <p:tgtEl>
                                          <p:spTgt spid="12">
                                            <p:txEl>
                                              <p:pRg st="1" end="1"/>
                                            </p:txEl>
                                          </p:spTgt>
                                        </p:tgtEl>
                                      </p:cBhvr>
                                    </p:animEffect>
                                    <p:anim calcmode="lin" valueType="num">
                                      <p:cBhvr>
                                        <p:cTn id="4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10" presetClass="entr" presetSubtype="0" fill="hold"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par>
                          <p:cTn id="46" fill="hold">
                            <p:stCondLst>
                              <p:cond delay="6500"/>
                            </p:stCondLst>
                            <p:childTnLst>
                              <p:par>
                                <p:cTn id="47" presetID="42" presetClass="entr" presetSubtype="0" fill="hold"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nodeType="after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1000"/>
                                        <p:tgtEl>
                                          <p:spTgt spid="8">
                                            <p:txEl>
                                              <p:pRg st="1" end="1"/>
                                            </p:txEl>
                                          </p:spTgt>
                                        </p:tgtEl>
                                      </p:cBhvr>
                                    </p:animEffect>
                                    <p:anim calcmode="lin" valueType="num">
                                      <p:cBhvr>
                                        <p:cTn id="5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E7BAE-986C-FF7A-E9C6-22B767DEECC5}"/>
              </a:ext>
            </a:extLst>
          </p:cNvPr>
          <p:cNvSpPr>
            <a:spLocks noGrp="1"/>
          </p:cNvSpPr>
          <p:nvPr>
            <p:ph type="title"/>
          </p:nvPr>
        </p:nvSpPr>
        <p:spPr/>
        <p:txBody>
          <a:bodyPr/>
          <a:lstStyle/>
          <a:p>
            <a:r>
              <a:rPr lang="en-US"/>
              <a:t>Simple deployment</a:t>
            </a:r>
          </a:p>
        </p:txBody>
      </p:sp>
      <p:sp>
        <p:nvSpPr>
          <p:cNvPr id="5" name="Text Placeholder 4">
            <a:extLst>
              <a:ext uri="{FF2B5EF4-FFF2-40B4-BE49-F238E27FC236}">
                <a16:creationId xmlns:a16="http://schemas.microsoft.com/office/drawing/2014/main" id="{8260CDBC-D1CA-6F7B-CFFA-FF55156BDA4D}"/>
              </a:ext>
            </a:extLst>
          </p:cNvPr>
          <p:cNvSpPr>
            <a:spLocks noGrp="1"/>
          </p:cNvSpPr>
          <p:nvPr>
            <p:ph type="body" idx="1"/>
          </p:nvPr>
        </p:nvSpPr>
        <p:spPr/>
        <p:txBody>
          <a:bodyPr/>
          <a:lstStyle/>
          <a:p>
            <a:r>
              <a:rPr lang="en-US"/>
              <a:t>Get up and running faster than you thought possible.</a:t>
            </a:r>
          </a:p>
        </p:txBody>
      </p:sp>
    </p:spTree>
    <p:extLst>
      <p:ext uri="{BB962C8B-B14F-4D97-AF65-F5344CB8AC3E}">
        <p14:creationId xmlns:p14="http://schemas.microsoft.com/office/powerpoint/2010/main" val="58994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BD3DE2-6C27-DDB2-0061-7393769698D1}"/>
              </a:ext>
            </a:extLst>
          </p:cNvPr>
          <p:cNvGrpSpPr/>
          <p:nvPr/>
        </p:nvGrpSpPr>
        <p:grpSpPr>
          <a:xfrm>
            <a:off x="612647" y="1462585"/>
            <a:ext cx="11110165" cy="3695694"/>
            <a:chOff x="612647" y="1462585"/>
            <a:chExt cx="11110165" cy="3695694"/>
          </a:xfrm>
        </p:grpSpPr>
        <p:pic>
          <p:nvPicPr>
            <p:cNvPr id="7" name="Picture 6">
              <a:extLst>
                <a:ext uri="{FF2B5EF4-FFF2-40B4-BE49-F238E27FC236}">
                  <a16:creationId xmlns:a16="http://schemas.microsoft.com/office/drawing/2014/main" id="{5ABF2EA4-2E7C-7115-4801-602020F9DC38}"/>
                </a:ext>
              </a:extLst>
            </p:cNvPr>
            <p:cNvPicPr>
              <a:picLocks noChangeAspect="1"/>
            </p:cNvPicPr>
            <p:nvPr/>
          </p:nvPicPr>
          <p:blipFill>
            <a:blip r:embed="rId3"/>
            <a:stretch>
              <a:fillRect/>
            </a:stretch>
          </p:blipFill>
          <p:spPr>
            <a:xfrm>
              <a:off x="8787571" y="3355572"/>
              <a:ext cx="2855896" cy="1796762"/>
            </a:xfrm>
            <a:prstGeom prst="rect">
              <a:avLst/>
            </a:prstGeom>
          </p:spPr>
        </p:pic>
        <p:pic>
          <p:nvPicPr>
            <p:cNvPr id="1030" name="Picture 6" descr="Learn | Eagle">
              <a:extLst>
                <a:ext uri="{FF2B5EF4-FFF2-40B4-BE49-F238E27FC236}">
                  <a16:creationId xmlns:a16="http://schemas.microsoft.com/office/drawing/2014/main" id="{CA80C9DE-F6F5-EA93-BCFD-895D1C8A8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458" y="3352599"/>
              <a:ext cx="3383343" cy="180568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AF49600E-D66E-ECED-0C1A-B0300DB87F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647" y="1462585"/>
              <a:ext cx="11110165" cy="1892987"/>
            </a:xfrm>
            <a:prstGeom prst="rect">
              <a:avLst/>
            </a:prstGeom>
          </p:spPr>
        </p:pic>
        <p:pic>
          <p:nvPicPr>
            <p:cNvPr id="10" name="Picture 9">
              <a:extLst>
                <a:ext uri="{FF2B5EF4-FFF2-40B4-BE49-F238E27FC236}">
                  <a16:creationId xmlns:a16="http://schemas.microsoft.com/office/drawing/2014/main" id="{FA042711-8463-0F7F-29C3-B45346CA33B5}"/>
                </a:ext>
              </a:extLst>
            </p:cNvPr>
            <p:cNvPicPr>
              <a:picLocks noChangeAspect="1"/>
            </p:cNvPicPr>
            <p:nvPr/>
          </p:nvPicPr>
          <p:blipFill>
            <a:blip r:embed="rId7"/>
            <a:stretch>
              <a:fillRect/>
            </a:stretch>
          </p:blipFill>
          <p:spPr>
            <a:xfrm>
              <a:off x="3383593" y="3355572"/>
              <a:ext cx="2712407" cy="1802707"/>
            </a:xfrm>
            <a:prstGeom prst="rect">
              <a:avLst/>
            </a:prstGeom>
          </p:spPr>
        </p:pic>
        <p:pic>
          <p:nvPicPr>
            <p:cNvPr id="1028" name="Picture 4" descr="123">
              <a:extLst>
                <a:ext uri="{FF2B5EF4-FFF2-40B4-BE49-F238E27FC236}">
                  <a16:creationId xmlns:a16="http://schemas.microsoft.com/office/drawing/2014/main" id="{3DECF660-1D15-068B-C311-ADCDCED8A6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523" y="3355572"/>
              <a:ext cx="2764070" cy="1802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755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4" name="Picture 13" descr="A picture containing handcart&#10;&#10;Description automatically generated">
            <a:extLst>
              <a:ext uri="{FF2B5EF4-FFF2-40B4-BE49-F238E27FC236}">
                <a16:creationId xmlns:a16="http://schemas.microsoft.com/office/drawing/2014/main" id="{3CC59871-72F3-C201-F305-755BC2BBA9B2}"/>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l="55355" t="5642" b="5642"/>
          <a:stretch/>
        </p:blipFill>
        <p:spPr>
          <a:xfrm>
            <a:off x="0" y="-1"/>
            <a:ext cx="3451177" cy="6858001"/>
          </a:xfrm>
          <a:prstGeom prst="rect">
            <a:avLst/>
          </a:prstGeom>
          <a:noFill/>
        </p:spPr>
      </p:pic>
      <p:sp>
        <p:nvSpPr>
          <p:cNvPr id="4" name="Title 3">
            <a:extLst>
              <a:ext uri="{FF2B5EF4-FFF2-40B4-BE49-F238E27FC236}">
                <a16:creationId xmlns:a16="http://schemas.microsoft.com/office/drawing/2014/main" id="{2C4A08B4-8E73-88F6-92F2-E696220D34E0}"/>
              </a:ext>
            </a:extLst>
          </p:cNvPr>
          <p:cNvSpPr>
            <a:spLocks noGrp="1"/>
          </p:cNvSpPr>
          <p:nvPr>
            <p:ph type="title"/>
          </p:nvPr>
        </p:nvSpPr>
        <p:spPr>
          <a:xfrm>
            <a:off x="612648" y="702317"/>
            <a:ext cx="10972800" cy="701731"/>
          </a:xfrm>
        </p:spPr>
        <p:txBody>
          <a:bodyPr/>
          <a:lstStyle/>
          <a:p>
            <a:pPr algn="ctr"/>
            <a:r>
              <a:rPr lang="en-US" sz="4800">
                <a:solidFill>
                  <a:schemeClr val="accent1">
                    <a:lumMod val="40000"/>
                    <a:lumOff val="60000"/>
                  </a:schemeClr>
                </a:solidFill>
                <a:latin typeface="+mj-lt"/>
              </a:rPr>
              <a:t>Lean, simplified digital validation</a:t>
            </a:r>
            <a:endParaRPr lang="en-US" sz="4400">
              <a:solidFill>
                <a:schemeClr val="accent1">
                  <a:lumMod val="40000"/>
                  <a:lumOff val="60000"/>
                </a:schemeClr>
              </a:solidFill>
            </a:endParaRPr>
          </a:p>
        </p:txBody>
      </p:sp>
      <p:pic>
        <p:nvPicPr>
          <p:cNvPr id="20" name="Picture 19" descr="A picture containing handcart&#10;&#10;Description automatically generated">
            <a:extLst>
              <a:ext uri="{FF2B5EF4-FFF2-40B4-BE49-F238E27FC236}">
                <a16:creationId xmlns:a16="http://schemas.microsoft.com/office/drawing/2014/main" id="{D8491089-071D-0422-06BA-BEFA960E7D17}"/>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t="5642" r="57209" b="5642"/>
          <a:stretch/>
        </p:blipFill>
        <p:spPr>
          <a:xfrm>
            <a:off x="8884123" y="63610"/>
            <a:ext cx="3307877" cy="6858001"/>
          </a:xfrm>
          <a:prstGeom prst="rect">
            <a:avLst/>
          </a:prstGeom>
          <a:noFill/>
        </p:spPr>
      </p:pic>
      <p:pic>
        <p:nvPicPr>
          <p:cNvPr id="25" name="Picture 24">
            <a:extLst>
              <a:ext uri="{FF2B5EF4-FFF2-40B4-BE49-F238E27FC236}">
                <a16:creationId xmlns:a16="http://schemas.microsoft.com/office/drawing/2014/main" id="{F4D053BC-D5A8-9AF2-0194-C148C81B3BE7}"/>
              </a:ext>
            </a:extLst>
          </p:cNvPr>
          <p:cNvPicPr>
            <a:picLocks noGrp="1" noRot="1" noChangeAspect="1" noMove="1" noResize="1" noEditPoints="1" noAdjustHandles="1" noChangeArrowheads="1" noChangeShapeType="1" noCrop="1"/>
          </p:cNvPicPr>
          <p:nvPr/>
        </p:nvPicPr>
        <p:blipFill>
          <a:blip r:embed="rId4"/>
          <a:stretch>
            <a:fillRect/>
          </a:stretch>
        </p:blipFill>
        <p:spPr>
          <a:xfrm>
            <a:off x="10084196" y="6528243"/>
            <a:ext cx="1501252" cy="173373"/>
          </a:xfrm>
          <a:prstGeom prst="rect">
            <a:avLst/>
          </a:prstGeom>
        </p:spPr>
      </p:pic>
      <p:sp>
        <p:nvSpPr>
          <p:cNvPr id="2" name="TextBox 1">
            <a:extLst>
              <a:ext uri="{FF2B5EF4-FFF2-40B4-BE49-F238E27FC236}">
                <a16:creationId xmlns:a16="http://schemas.microsoft.com/office/drawing/2014/main" id="{99986102-6012-AA1C-F89A-AE1FCE5F1A6C}"/>
              </a:ext>
            </a:extLst>
          </p:cNvPr>
          <p:cNvSpPr txBox="1"/>
          <p:nvPr/>
        </p:nvSpPr>
        <p:spPr>
          <a:xfrm>
            <a:off x="3583871" y="1404048"/>
            <a:ext cx="5024261" cy="1107996"/>
          </a:xfrm>
          <a:prstGeom prst="rect">
            <a:avLst/>
          </a:prstGeom>
          <a:noFill/>
        </p:spPr>
        <p:txBody>
          <a:bodyPr wrap="none" rtlCol="0">
            <a:spAutoFit/>
          </a:bodyPr>
          <a:lstStyle/>
          <a:p>
            <a:pPr algn="ctr"/>
            <a:r>
              <a:rPr lang="en-US" sz="6600" b="1">
                <a:solidFill>
                  <a:schemeClr val="bg1"/>
                </a:solidFill>
              </a:rPr>
              <a:t>VLMS Express</a:t>
            </a:r>
          </a:p>
        </p:txBody>
      </p:sp>
      <p:sp>
        <p:nvSpPr>
          <p:cNvPr id="3" name="TextBox 2">
            <a:extLst>
              <a:ext uri="{FF2B5EF4-FFF2-40B4-BE49-F238E27FC236}">
                <a16:creationId xmlns:a16="http://schemas.microsoft.com/office/drawing/2014/main" id="{133E9E68-31CD-32C1-0FF7-CFDBA3DFA3D3}"/>
              </a:ext>
            </a:extLst>
          </p:cNvPr>
          <p:cNvSpPr txBox="1"/>
          <p:nvPr/>
        </p:nvSpPr>
        <p:spPr>
          <a:xfrm>
            <a:off x="3753403" y="3213775"/>
            <a:ext cx="4685192" cy="3060325"/>
          </a:xfrm>
          <a:prstGeom prst="rect">
            <a:avLst/>
          </a:prstGeom>
          <a:noFill/>
        </p:spPr>
        <p:txBody>
          <a:bodyPr wrap="none" rtlCol="0">
            <a:spAutoFit/>
          </a:bodyPr>
          <a:lstStyle/>
          <a:p>
            <a:pPr algn="ctr">
              <a:lnSpc>
                <a:spcPct val="90000"/>
              </a:lnSpc>
              <a:spcBef>
                <a:spcPts val="1000"/>
              </a:spcBef>
            </a:pPr>
            <a:r>
              <a:rPr lang="en-US" sz="2800">
                <a:solidFill>
                  <a:schemeClr val="bg1"/>
                </a:solidFill>
              </a:rPr>
              <a:t>Unified toolset</a:t>
            </a:r>
          </a:p>
          <a:p>
            <a:pPr algn="ctr">
              <a:lnSpc>
                <a:spcPct val="90000"/>
              </a:lnSpc>
              <a:spcBef>
                <a:spcPts val="1000"/>
              </a:spcBef>
            </a:pPr>
            <a:r>
              <a:rPr lang="en-US" sz="2800">
                <a:solidFill>
                  <a:schemeClr val="bg1"/>
                </a:solidFill>
              </a:rPr>
              <a:t>Single source of truth</a:t>
            </a:r>
          </a:p>
          <a:p>
            <a:pPr algn="ctr">
              <a:lnSpc>
                <a:spcPct val="90000"/>
              </a:lnSpc>
              <a:spcBef>
                <a:spcPts val="1000"/>
              </a:spcBef>
            </a:pPr>
            <a:r>
              <a:rPr lang="en-US" sz="2800">
                <a:solidFill>
                  <a:schemeClr val="bg1"/>
                </a:solidFill>
              </a:rPr>
              <a:t>Enforced standardization</a:t>
            </a:r>
          </a:p>
          <a:p>
            <a:pPr algn="ctr">
              <a:lnSpc>
                <a:spcPct val="90000"/>
              </a:lnSpc>
              <a:spcBef>
                <a:spcPts val="1000"/>
              </a:spcBef>
            </a:pPr>
            <a:r>
              <a:rPr lang="en-US" sz="2800">
                <a:solidFill>
                  <a:schemeClr val="bg1"/>
                </a:solidFill>
              </a:rPr>
              <a:t>Real-time, virtual collaboration</a:t>
            </a:r>
          </a:p>
          <a:p>
            <a:pPr algn="ctr">
              <a:lnSpc>
                <a:spcPct val="90000"/>
              </a:lnSpc>
              <a:spcBef>
                <a:spcPts val="1000"/>
              </a:spcBef>
            </a:pPr>
            <a:r>
              <a:rPr lang="en-US" sz="2800">
                <a:solidFill>
                  <a:schemeClr val="bg1"/>
                </a:solidFill>
              </a:rPr>
              <a:t>Fast cloud deployment</a:t>
            </a:r>
          </a:p>
          <a:p>
            <a:pPr algn="ctr">
              <a:lnSpc>
                <a:spcPct val="90000"/>
              </a:lnSpc>
              <a:spcBef>
                <a:spcPts val="1000"/>
              </a:spcBef>
            </a:pPr>
            <a:r>
              <a:rPr lang="en-US" sz="2800">
                <a:solidFill>
                  <a:schemeClr val="bg1"/>
                </a:solidFill>
              </a:rPr>
              <a:t>Major step toward Pharma 4.0</a:t>
            </a:r>
          </a:p>
        </p:txBody>
      </p:sp>
      <p:cxnSp>
        <p:nvCxnSpPr>
          <p:cNvPr id="5" name="Straight Connector 4">
            <a:extLst>
              <a:ext uri="{FF2B5EF4-FFF2-40B4-BE49-F238E27FC236}">
                <a16:creationId xmlns:a16="http://schemas.microsoft.com/office/drawing/2014/main" id="{04DCAB23-BCC0-0ACA-670D-8FCEA8A2F984}"/>
              </a:ext>
            </a:extLst>
          </p:cNvPr>
          <p:cNvCxnSpPr/>
          <p:nvPr/>
        </p:nvCxnSpPr>
        <p:spPr>
          <a:xfrm>
            <a:off x="4905597" y="2793838"/>
            <a:ext cx="2374710"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92996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BFF5-E23C-4030-BD75-3EE5D41F0E0E}"/>
              </a:ext>
            </a:extLst>
          </p:cNvPr>
          <p:cNvSpPr>
            <a:spLocks noGrp="1"/>
          </p:cNvSpPr>
          <p:nvPr>
            <p:ph type="title"/>
          </p:nvPr>
        </p:nvSpPr>
        <p:spPr/>
        <p:txBody>
          <a:bodyPr/>
          <a:lstStyle/>
          <a:p>
            <a:r>
              <a:rPr lang="en-US"/>
              <a:t>Thank You!</a:t>
            </a:r>
          </a:p>
        </p:txBody>
      </p:sp>
      <p:sp>
        <p:nvSpPr>
          <p:cNvPr id="2" name="Subtitle 1">
            <a:extLst>
              <a:ext uri="{FF2B5EF4-FFF2-40B4-BE49-F238E27FC236}">
                <a16:creationId xmlns:a16="http://schemas.microsoft.com/office/drawing/2014/main" id="{B97F9E8F-EC71-3484-1E52-76C84B1AA549}"/>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894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92BF-849A-45C6-72EB-5971A102D7F4}"/>
              </a:ext>
            </a:extLst>
          </p:cNvPr>
          <p:cNvSpPr>
            <a:spLocks noGrp="1"/>
          </p:cNvSpPr>
          <p:nvPr>
            <p:ph type="title"/>
          </p:nvPr>
        </p:nvSpPr>
        <p:spPr>
          <a:xfrm>
            <a:off x="612648" y="1068295"/>
            <a:ext cx="10972800" cy="914400"/>
          </a:xfrm>
        </p:spPr>
        <p:txBody>
          <a:bodyPr/>
          <a:lstStyle/>
          <a:p>
            <a:pPr algn="ctr"/>
            <a:r>
              <a:rPr lang="en-US" sz="4800">
                <a:solidFill>
                  <a:schemeClr val="bg1"/>
                </a:solidFill>
                <a:latin typeface="+mj-lt"/>
              </a:rPr>
              <a:t>Common issues of today’s validation</a:t>
            </a:r>
          </a:p>
        </p:txBody>
      </p:sp>
      <p:sp>
        <p:nvSpPr>
          <p:cNvPr id="3" name="Content Placeholder 2">
            <a:extLst>
              <a:ext uri="{FF2B5EF4-FFF2-40B4-BE49-F238E27FC236}">
                <a16:creationId xmlns:a16="http://schemas.microsoft.com/office/drawing/2014/main" id="{0417DCD2-B79B-5CA2-7B22-CDCD706AFA58}"/>
              </a:ext>
            </a:extLst>
          </p:cNvPr>
          <p:cNvSpPr>
            <a:spLocks noGrp="1"/>
          </p:cNvSpPr>
          <p:nvPr>
            <p:ph idx="1"/>
          </p:nvPr>
        </p:nvSpPr>
        <p:spPr>
          <a:xfrm>
            <a:off x="612648" y="4024575"/>
            <a:ext cx="2492502" cy="2169375"/>
          </a:xfrm>
        </p:spPr>
        <p:txBody>
          <a:bodyPr>
            <a:normAutofit/>
          </a:bodyPr>
          <a:lstStyle/>
          <a:p>
            <a:pPr marL="0" indent="0" algn="ctr">
              <a:buNone/>
            </a:pPr>
            <a:r>
              <a:rPr lang="en-US"/>
              <a:t>Cost of consultants</a:t>
            </a:r>
          </a:p>
        </p:txBody>
      </p:sp>
      <p:sp>
        <p:nvSpPr>
          <p:cNvPr id="4" name="Slide Number Placeholder 3">
            <a:extLst>
              <a:ext uri="{FF2B5EF4-FFF2-40B4-BE49-F238E27FC236}">
                <a16:creationId xmlns:a16="http://schemas.microsoft.com/office/drawing/2014/main" id="{B06A3FD7-0955-1FF9-2803-2DFA71001257}"/>
              </a:ext>
            </a:extLst>
          </p:cNvPr>
          <p:cNvSpPr>
            <a:spLocks noGrp="1"/>
          </p:cNvSpPr>
          <p:nvPr>
            <p:ph type="sldNum" sz="quarter" idx="4"/>
          </p:nvPr>
        </p:nvSpPr>
        <p:spPr/>
        <p:txBody>
          <a:bodyPr/>
          <a:lstStyle/>
          <a:p>
            <a:fld id="{668D70EB-B7FF-4AB0-A48E-08C24E2E3245}" type="slidenum">
              <a:rPr lang="en-US" smtClean="0"/>
              <a:pPr/>
              <a:t>3</a:t>
            </a:fld>
            <a:endParaRPr lang="en-US"/>
          </a:p>
        </p:txBody>
      </p:sp>
      <p:sp>
        <p:nvSpPr>
          <p:cNvPr id="21" name="Oval 20">
            <a:extLst>
              <a:ext uri="{FF2B5EF4-FFF2-40B4-BE49-F238E27FC236}">
                <a16:creationId xmlns:a16="http://schemas.microsoft.com/office/drawing/2014/main" id="{4D7D6170-17DD-2DA2-19FC-3CB717282DED}"/>
              </a:ext>
            </a:extLst>
          </p:cNvPr>
          <p:cNvSpPr/>
          <p:nvPr/>
        </p:nvSpPr>
        <p:spPr>
          <a:xfrm>
            <a:off x="7051167" y="2774401"/>
            <a:ext cx="914400" cy="914400"/>
          </a:xfrm>
          <a:prstGeom prst="ellipse">
            <a:avLst/>
          </a:prstGeom>
          <a:solidFill>
            <a:schemeClr val="bg1">
              <a:alpha val="2000"/>
            </a:schemeClr>
          </a:solidFill>
          <a:ln>
            <a:noFill/>
          </a:ln>
          <a:effectLst>
            <a:glow rad="838200">
              <a:schemeClr val="bg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0" name="Oval 19">
            <a:extLst>
              <a:ext uri="{FF2B5EF4-FFF2-40B4-BE49-F238E27FC236}">
                <a16:creationId xmlns:a16="http://schemas.microsoft.com/office/drawing/2014/main" id="{C8DD247C-5E94-B544-C8EB-1C4764999837}"/>
              </a:ext>
            </a:extLst>
          </p:cNvPr>
          <p:cNvSpPr/>
          <p:nvPr/>
        </p:nvSpPr>
        <p:spPr>
          <a:xfrm>
            <a:off x="4226433" y="2777813"/>
            <a:ext cx="914400" cy="914400"/>
          </a:xfrm>
          <a:prstGeom prst="ellipse">
            <a:avLst/>
          </a:prstGeom>
          <a:solidFill>
            <a:schemeClr val="bg1">
              <a:alpha val="2000"/>
            </a:schemeClr>
          </a:solidFill>
          <a:ln>
            <a:noFill/>
          </a:ln>
          <a:effectLst>
            <a:glow rad="838200">
              <a:schemeClr val="bg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8" name="Graphic 7" descr="Badge Question Mark with solid fill">
            <a:extLst>
              <a:ext uri="{FF2B5EF4-FFF2-40B4-BE49-F238E27FC236}">
                <a16:creationId xmlns:a16="http://schemas.microsoft.com/office/drawing/2014/main" id="{FD37697F-BF55-9AF9-E0DD-0ED583E412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1167" y="2774401"/>
            <a:ext cx="914400" cy="914400"/>
          </a:xfrm>
          <a:prstGeom prst="rect">
            <a:avLst/>
          </a:prstGeom>
        </p:spPr>
      </p:pic>
      <p:sp>
        <p:nvSpPr>
          <p:cNvPr id="19" name="Oval 18">
            <a:extLst>
              <a:ext uri="{FF2B5EF4-FFF2-40B4-BE49-F238E27FC236}">
                <a16:creationId xmlns:a16="http://schemas.microsoft.com/office/drawing/2014/main" id="{188D6761-85E6-F607-1490-98742E3767F3}"/>
              </a:ext>
            </a:extLst>
          </p:cNvPr>
          <p:cNvSpPr/>
          <p:nvPr/>
        </p:nvSpPr>
        <p:spPr>
          <a:xfrm>
            <a:off x="1398663" y="2774401"/>
            <a:ext cx="914400" cy="914400"/>
          </a:xfrm>
          <a:prstGeom prst="ellipse">
            <a:avLst/>
          </a:prstGeom>
          <a:solidFill>
            <a:schemeClr val="bg1">
              <a:alpha val="2000"/>
            </a:schemeClr>
          </a:solidFill>
          <a:ln>
            <a:noFill/>
          </a:ln>
          <a:effectLst>
            <a:glow rad="838200">
              <a:schemeClr val="bg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10" name="Graphic 9" descr="Disconnected with solid fill">
            <a:extLst>
              <a:ext uri="{FF2B5EF4-FFF2-40B4-BE49-F238E27FC236}">
                <a16:creationId xmlns:a16="http://schemas.microsoft.com/office/drawing/2014/main" id="{C6730FD5-DC95-81C8-6C6D-46D5316AD0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6433" y="2774401"/>
            <a:ext cx="914400" cy="914400"/>
          </a:xfrm>
          <a:prstGeom prst="rect">
            <a:avLst/>
          </a:prstGeom>
        </p:spPr>
      </p:pic>
      <p:pic>
        <p:nvPicPr>
          <p:cNvPr id="12" name="Graphic 11" descr="Flying Money with solid fill">
            <a:extLst>
              <a:ext uri="{FF2B5EF4-FFF2-40B4-BE49-F238E27FC236}">
                <a16:creationId xmlns:a16="http://schemas.microsoft.com/office/drawing/2014/main" id="{96B9ACF7-A6F7-EC55-278F-C71E46152D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8663" y="2774401"/>
            <a:ext cx="914400" cy="914400"/>
          </a:xfrm>
          <a:prstGeom prst="rect">
            <a:avLst/>
          </a:prstGeom>
        </p:spPr>
      </p:pic>
      <p:sp>
        <p:nvSpPr>
          <p:cNvPr id="13" name="Content Placeholder 2">
            <a:extLst>
              <a:ext uri="{FF2B5EF4-FFF2-40B4-BE49-F238E27FC236}">
                <a16:creationId xmlns:a16="http://schemas.microsoft.com/office/drawing/2014/main" id="{710019CC-AC1D-D691-77D6-1BEE9DD7BA20}"/>
              </a:ext>
            </a:extLst>
          </p:cNvPr>
          <p:cNvSpPr txBox="1">
            <a:spLocks/>
          </p:cNvSpPr>
          <p:nvPr/>
        </p:nvSpPr>
        <p:spPr>
          <a:xfrm>
            <a:off x="3437382" y="4024575"/>
            <a:ext cx="2492502" cy="2169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Non-integrated tools</a:t>
            </a:r>
          </a:p>
        </p:txBody>
      </p:sp>
      <p:sp>
        <p:nvSpPr>
          <p:cNvPr id="14" name="Content Placeholder 2">
            <a:extLst>
              <a:ext uri="{FF2B5EF4-FFF2-40B4-BE49-F238E27FC236}">
                <a16:creationId xmlns:a16="http://schemas.microsoft.com/office/drawing/2014/main" id="{DC74E0DC-7484-5DF9-1646-351B8A356D02}"/>
              </a:ext>
            </a:extLst>
          </p:cNvPr>
          <p:cNvSpPr txBox="1">
            <a:spLocks/>
          </p:cNvSpPr>
          <p:nvPr/>
        </p:nvSpPr>
        <p:spPr>
          <a:xfrm>
            <a:off x="6262116" y="4024575"/>
            <a:ext cx="2492502" cy="2169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Version control and retrieval</a:t>
            </a:r>
          </a:p>
        </p:txBody>
      </p:sp>
      <p:sp>
        <p:nvSpPr>
          <p:cNvPr id="22" name="Oval 21">
            <a:extLst>
              <a:ext uri="{FF2B5EF4-FFF2-40B4-BE49-F238E27FC236}">
                <a16:creationId xmlns:a16="http://schemas.microsoft.com/office/drawing/2014/main" id="{24E94E3F-8DCB-652C-C087-73343E725EF4}"/>
              </a:ext>
            </a:extLst>
          </p:cNvPr>
          <p:cNvSpPr/>
          <p:nvPr/>
        </p:nvSpPr>
        <p:spPr>
          <a:xfrm>
            <a:off x="9875901" y="2774401"/>
            <a:ext cx="914400" cy="914400"/>
          </a:xfrm>
          <a:prstGeom prst="ellipse">
            <a:avLst/>
          </a:prstGeom>
          <a:solidFill>
            <a:schemeClr val="bg1">
              <a:alpha val="2000"/>
            </a:schemeClr>
          </a:solidFill>
          <a:ln>
            <a:noFill/>
          </a:ln>
          <a:effectLst>
            <a:glow rad="838200">
              <a:schemeClr val="bg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 name="Content Placeholder 2">
            <a:extLst>
              <a:ext uri="{FF2B5EF4-FFF2-40B4-BE49-F238E27FC236}">
                <a16:creationId xmlns:a16="http://schemas.microsoft.com/office/drawing/2014/main" id="{9C2B5030-A47F-A283-BFE6-0E4B92737702}"/>
              </a:ext>
            </a:extLst>
          </p:cNvPr>
          <p:cNvSpPr txBox="1">
            <a:spLocks/>
          </p:cNvSpPr>
          <p:nvPr/>
        </p:nvSpPr>
        <p:spPr>
          <a:xfrm>
            <a:off x="9086850" y="4024575"/>
            <a:ext cx="2492502" cy="2169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Slow, costly audit prep</a:t>
            </a:r>
          </a:p>
        </p:txBody>
      </p:sp>
      <p:pic>
        <p:nvPicPr>
          <p:cNvPr id="17" name="Graphic 16" descr="Hourglass Finished with solid fill">
            <a:extLst>
              <a:ext uri="{FF2B5EF4-FFF2-40B4-BE49-F238E27FC236}">
                <a16:creationId xmlns:a16="http://schemas.microsoft.com/office/drawing/2014/main" id="{ACCC0E3F-C5A3-B8FC-FA27-BA86E36A90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75901" y="2774401"/>
            <a:ext cx="914400" cy="914400"/>
          </a:xfrm>
          <a:prstGeom prst="rect">
            <a:avLst/>
          </a:prstGeom>
        </p:spPr>
      </p:pic>
      <p:pic>
        <p:nvPicPr>
          <p:cNvPr id="18" name="Picture 17">
            <a:extLst>
              <a:ext uri="{FF2B5EF4-FFF2-40B4-BE49-F238E27FC236}">
                <a16:creationId xmlns:a16="http://schemas.microsoft.com/office/drawing/2014/main" id="{AC7A5E1C-CA0A-2B73-E3A3-5AAFAF1297FE}"/>
              </a:ext>
            </a:extLst>
          </p:cNvPr>
          <p:cNvPicPr>
            <a:picLocks noGrp="1" noRot="1" noChangeAspect="1" noMove="1" noResize="1" noEditPoints="1" noAdjustHandles="1" noChangeArrowheads="1" noChangeShapeType="1" noCrop="1"/>
          </p:cNvPicPr>
          <p:nvPr/>
        </p:nvPicPr>
        <p:blipFill>
          <a:blip r:embed="rId11"/>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1743218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A4D-166D-BC2C-B2C5-BD0DB8C7A70D}"/>
              </a:ext>
            </a:extLst>
          </p:cNvPr>
          <p:cNvSpPr>
            <a:spLocks noGrp="1"/>
          </p:cNvSpPr>
          <p:nvPr>
            <p:ph type="title"/>
          </p:nvPr>
        </p:nvSpPr>
        <p:spPr/>
        <p:txBody>
          <a:bodyPr/>
          <a:lstStyle/>
          <a:p>
            <a:r>
              <a:rPr lang="en-US"/>
              <a:t>Simplified Pricing</a:t>
            </a:r>
          </a:p>
        </p:txBody>
      </p:sp>
      <p:sp>
        <p:nvSpPr>
          <p:cNvPr id="3" name="Content Placeholder 2">
            <a:extLst>
              <a:ext uri="{FF2B5EF4-FFF2-40B4-BE49-F238E27FC236}">
                <a16:creationId xmlns:a16="http://schemas.microsoft.com/office/drawing/2014/main" id="{BB8D8133-18FE-4588-691E-86EB48B5F43F}"/>
              </a:ext>
            </a:extLst>
          </p:cNvPr>
          <p:cNvSpPr>
            <a:spLocks noGrp="1"/>
          </p:cNvSpPr>
          <p:nvPr>
            <p:ph idx="1"/>
          </p:nvPr>
        </p:nvSpPr>
        <p:spPr/>
        <p:txBody>
          <a:bodyPr/>
          <a:lstStyle/>
          <a:p>
            <a:r>
              <a:rPr lang="en-US"/>
              <a:t>$50,000 annual fixed</a:t>
            </a:r>
          </a:p>
          <a:p>
            <a:r>
              <a:rPr lang="en-US"/>
              <a:t>Up to 30 named users</a:t>
            </a:r>
          </a:p>
          <a:p>
            <a:r>
              <a:rPr lang="en-US"/>
              <a:t>$10k per additional “pack” of 10 users</a:t>
            </a:r>
          </a:p>
        </p:txBody>
      </p:sp>
      <p:sp>
        <p:nvSpPr>
          <p:cNvPr id="4" name="Slide Number Placeholder 3">
            <a:extLst>
              <a:ext uri="{FF2B5EF4-FFF2-40B4-BE49-F238E27FC236}">
                <a16:creationId xmlns:a16="http://schemas.microsoft.com/office/drawing/2014/main" id="{3BFF63DE-52F5-9FE2-859E-767AD23E6CB3}"/>
              </a:ext>
            </a:extLst>
          </p:cNvPr>
          <p:cNvSpPr>
            <a:spLocks noGrp="1"/>
          </p:cNvSpPr>
          <p:nvPr>
            <p:ph type="sldNum" sz="quarter" idx="4"/>
          </p:nvPr>
        </p:nvSpPr>
        <p:spPr/>
        <p:txBody>
          <a:bodyPr/>
          <a:lstStyle/>
          <a:p>
            <a:fld id="{668D70EB-B7FF-4AB0-A48E-08C24E2E3245}" type="slidenum">
              <a:rPr lang="en-US" smtClean="0"/>
              <a:pPr/>
              <a:t>30</a:t>
            </a:fld>
            <a:endParaRPr lang="en-US"/>
          </a:p>
        </p:txBody>
      </p:sp>
    </p:spTree>
    <p:extLst>
      <p:ext uri="{BB962C8B-B14F-4D97-AF65-F5344CB8AC3E}">
        <p14:creationId xmlns:p14="http://schemas.microsoft.com/office/powerpoint/2010/main" val="131090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58FD-66A0-1D2C-42A2-1F029F69D0C3}"/>
              </a:ext>
            </a:extLst>
          </p:cNvPr>
          <p:cNvSpPr>
            <a:spLocks noGrp="1"/>
          </p:cNvSpPr>
          <p:nvPr>
            <p:ph type="title"/>
          </p:nvPr>
        </p:nvSpPr>
        <p:spPr/>
        <p:txBody>
          <a:bodyPr/>
          <a:lstStyle/>
          <a:p>
            <a:r>
              <a:rPr lang="en-US"/>
              <a:t>Where does Express make sense?</a:t>
            </a:r>
          </a:p>
        </p:txBody>
      </p:sp>
      <p:sp>
        <p:nvSpPr>
          <p:cNvPr id="3" name="Text Placeholder 2">
            <a:extLst>
              <a:ext uri="{FF2B5EF4-FFF2-40B4-BE49-F238E27FC236}">
                <a16:creationId xmlns:a16="http://schemas.microsoft.com/office/drawing/2014/main" id="{72E31A25-BA78-BDAB-D10C-3AC470F0288E}"/>
              </a:ext>
            </a:extLst>
          </p:cNvPr>
          <p:cNvSpPr>
            <a:spLocks noGrp="1"/>
          </p:cNvSpPr>
          <p:nvPr>
            <p:ph type="body" idx="1"/>
          </p:nvPr>
        </p:nvSpPr>
        <p:spPr>
          <a:xfrm>
            <a:off x="4481406" y="4880758"/>
            <a:ext cx="3355848" cy="408894"/>
          </a:xfrm>
        </p:spPr>
        <p:txBody>
          <a:bodyPr>
            <a:normAutofit lnSpcReduction="10000"/>
          </a:bodyPr>
          <a:lstStyle/>
          <a:p>
            <a:r>
              <a:rPr lang="en-US">
                <a:solidFill>
                  <a:schemeClr val="accent4"/>
                </a:solidFill>
                <a:latin typeface="Calibri bold" panose="020F0702030404030204" pitchFamily="34" charset="0"/>
                <a:cs typeface="Calibri bold" panose="020F0702030404030204" pitchFamily="34" charset="0"/>
              </a:rPr>
              <a:t>Single site</a:t>
            </a:r>
          </a:p>
        </p:txBody>
      </p:sp>
      <p:sp>
        <p:nvSpPr>
          <p:cNvPr id="4" name="Content Placeholder 3">
            <a:extLst>
              <a:ext uri="{FF2B5EF4-FFF2-40B4-BE49-F238E27FC236}">
                <a16:creationId xmlns:a16="http://schemas.microsoft.com/office/drawing/2014/main" id="{B54684E7-B9F6-C1EB-2EDF-FB676B906754}"/>
              </a:ext>
            </a:extLst>
          </p:cNvPr>
          <p:cNvSpPr>
            <a:spLocks noGrp="1"/>
          </p:cNvSpPr>
          <p:nvPr>
            <p:ph sz="half" idx="2"/>
          </p:nvPr>
        </p:nvSpPr>
        <p:spPr>
          <a:xfrm>
            <a:off x="4475311" y="5310137"/>
            <a:ext cx="3355848" cy="1435047"/>
          </a:xfrm>
        </p:spPr>
        <p:txBody>
          <a:bodyPr>
            <a:normAutofit/>
          </a:bodyPr>
          <a:lstStyle/>
          <a:p>
            <a:r>
              <a:rPr lang="en-US" sz="2000"/>
              <a:t>Simplified deployment</a:t>
            </a:r>
          </a:p>
          <a:p>
            <a:r>
              <a:rPr lang="en-US" sz="2000"/>
              <a:t>Typically, 1-50 users</a:t>
            </a:r>
          </a:p>
        </p:txBody>
      </p:sp>
      <p:sp>
        <p:nvSpPr>
          <p:cNvPr id="5" name="Text Placeholder 4">
            <a:extLst>
              <a:ext uri="{FF2B5EF4-FFF2-40B4-BE49-F238E27FC236}">
                <a16:creationId xmlns:a16="http://schemas.microsoft.com/office/drawing/2014/main" id="{4A7A4270-640D-F642-91CD-CF3C84259D2F}"/>
              </a:ext>
            </a:extLst>
          </p:cNvPr>
          <p:cNvSpPr>
            <a:spLocks noGrp="1"/>
          </p:cNvSpPr>
          <p:nvPr>
            <p:ph type="body" sz="quarter" idx="3"/>
          </p:nvPr>
        </p:nvSpPr>
        <p:spPr>
          <a:xfrm>
            <a:off x="8223505" y="1460665"/>
            <a:ext cx="3355848" cy="515772"/>
          </a:xfrm>
        </p:spPr>
        <p:txBody>
          <a:bodyPr/>
          <a:lstStyle/>
          <a:p>
            <a:r>
              <a:rPr lang="en-US">
                <a:solidFill>
                  <a:schemeClr val="accent4"/>
                </a:solidFill>
              </a:rPr>
              <a:t>Stable environments</a:t>
            </a:r>
          </a:p>
        </p:txBody>
      </p:sp>
      <p:sp>
        <p:nvSpPr>
          <p:cNvPr id="6" name="Content Placeholder 5">
            <a:extLst>
              <a:ext uri="{FF2B5EF4-FFF2-40B4-BE49-F238E27FC236}">
                <a16:creationId xmlns:a16="http://schemas.microsoft.com/office/drawing/2014/main" id="{83FDCCD7-D951-B26C-78BE-8493F0DFC72B}"/>
              </a:ext>
            </a:extLst>
          </p:cNvPr>
          <p:cNvSpPr>
            <a:spLocks noGrp="1"/>
          </p:cNvSpPr>
          <p:nvPr>
            <p:ph sz="quarter" idx="4"/>
          </p:nvPr>
        </p:nvSpPr>
        <p:spPr>
          <a:xfrm>
            <a:off x="8223504" y="1996922"/>
            <a:ext cx="3663695" cy="1399421"/>
          </a:xfrm>
        </p:spPr>
        <p:txBody>
          <a:bodyPr>
            <a:normAutofit/>
          </a:bodyPr>
          <a:lstStyle/>
          <a:p>
            <a:r>
              <a:rPr lang="en-US" sz="2000"/>
              <a:t>Change requests not supported</a:t>
            </a:r>
          </a:p>
        </p:txBody>
      </p:sp>
      <p:sp>
        <p:nvSpPr>
          <p:cNvPr id="7" name="Text Placeholder 6">
            <a:extLst>
              <a:ext uri="{FF2B5EF4-FFF2-40B4-BE49-F238E27FC236}">
                <a16:creationId xmlns:a16="http://schemas.microsoft.com/office/drawing/2014/main" id="{F4F61F18-5F79-1BC7-BE26-E25EF936998F}"/>
              </a:ext>
            </a:extLst>
          </p:cNvPr>
          <p:cNvSpPr>
            <a:spLocks noGrp="1"/>
          </p:cNvSpPr>
          <p:nvPr>
            <p:ph type="body" sz="quarter" idx="13"/>
          </p:nvPr>
        </p:nvSpPr>
        <p:spPr>
          <a:xfrm>
            <a:off x="4418075" y="1425039"/>
            <a:ext cx="3459099" cy="551398"/>
          </a:xfrm>
        </p:spPr>
        <p:txBody>
          <a:bodyPr/>
          <a:lstStyle/>
          <a:p>
            <a:r>
              <a:rPr lang="en-US">
                <a:solidFill>
                  <a:schemeClr val="accent4"/>
                </a:solidFill>
              </a:rPr>
              <a:t>Simple Risk Management</a:t>
            </a:r>
          </a:p>
        </p:txBody>
      </p:sp>
      <p:sp>
        <p:nvSpPr>
          <p:cNvPr id="8" name="Content Placeholder 7">
            <a:extLst>
              <a:ext uri="{FF2B5EF4-FFF2-40B4-BE49-F238E27FC236}">
                <a16:creationId xmlns:a16="http://schemas.microsoft.com/office/drawing/2014/main" id="{3335E47E-648D-0D65-96FD-54D19992CF19}"/>
              </a:ext>
            </a:extLst>
          </p:cNvPr>
          <p:cNvSpPr>
            <a:spLocks noGrp="1"/>
          </p:cNvSpPr>
          <p:nvPr>
            <p:ph sz="quarter" idx="14"/>
          </p:nvPr>
        </p:nvSpPr>
        <p:spPr>
          <a:xfrm>
            <a:off x="4418076" y="1996923"/>
            <a:ext cx="3355848" cy="1411296"/>
          </a:xfrm>
        </p:spPr>
        <p:txBody>
          <a:bodyPr>
            <a:normAutofit/>
          </a:bodyPr>
          <a:lstStyle/>
          <a:p>
            <a:r>
              <a:rPr lang="en-US" sz="2000"/>
              <a:t>Decision tree logic included in future release </a:t>
            </a:r>
          </a:p>
        </p:txBody>
      </p:sp>
      <p:sp>
        <p:nvSpPr>
          <p:cNvPr id="9" name="Slide Number Placeholder 8">
            <a:extLst>
              <a:ext uri="{FF2B5EF4-FFF2-40B4-BE49-F238E27FC236}">
                <a16:creationId xmlns:a16="http://schemas.microsoft.com/office/drawing/2014/main" id="{15E11BCA-77A8-8968-9099-6E94BD20CFDF}"/>
              </a:ext>
            </a:extLst>
          </p:cNvPr>
          <p:cNvSpPr>
            <a:spLocks noGrp="1"/>
          </p:cNvSpPr>
          <p:nvPr>
            <p:ph type="sldNum" sz="quarter" idx="15"/>
          </p:nvPr>
        </p:nvSpPr>
        <p:spPr/>
        <p:txBody>
          <a:bodyPr/>
          <a:lstStyle/>
          <a:p>
            <a:fld id="{668D70EB-B7FF-4AB0-A48E-08C24E2E3245}" type="slidenum">
              <a:rPr lang="en-US" smtClean="0"/>
              <a:pPr/>
              <a:t>31</a:t>
            </a:fld>
            <a:endParaRPr lang="en-US"/>
          </a:p>
        </p:txBody>
      </p:sp>
      <p:sp>
        <p:nvSpPr>
          <p:cNvPr id="10" name="Text Placeholder 2">
            <a:extLst>
              <a:ext uri="{FF2B5EF4-FFF2-40B4-BE49-F238E27FC236}">
                <a16:creationId xmlns:a16="http://schemas.microsoft.com/office/drawing/2014/main" id="{1E3024AB-24E4-5316-370F-4FB7942CF2B5}"/>
              </a:ext>
            </a:extLst>
          </p:cNvPr>
          <p:cNvSpPr txBox="1">
            <a:spLocks/>
          </p:cNvSpPr>
          <p:nvPr/>
        </p:nvSpPr>
        <p:spPr>
          <a:xfrm>
            <a:off x="526921" y="3491345"/>
            <a:ext cx="3654553" cy="6758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4"/>
                </a:solidFill>
                <a:latin typeface="Calibri bold" panose="020F0702030404030204" pitchFamily="34" charset="0"/>
                <a:cs typeface="Calibri bold" panose="020F0702030404030204" pitchFamily="34" charset="0"/>
              </a:rPr>
              <a:t>Project Focused Business</a:t>
            </a:r>
          </a:p>
        </p:txBody>
      </p:sp>
      <p:sp>
        <p:nvSpPr>
          <p:cNvPr id="11" name="Content Placeholder 3">
            <a:extLst>
              <a:ext uri="{FF2B5EF4-FFF2-40B4-BE49-F238E27FC236}">
                <a16:creationId xmlns:a16="http://schemas.microsoft.com/office/drawing/2014/main" id="{12A47BA0-068C-1FD8-62F0-B0C0ACA4E4BF}"/>
              </a:ext>
            </a:extLst>
          </p:cNvPr>
          <p:cNvSpPr txBox="1">
            <a:spLocks/>
          </p:cNvSpPr>
          <p:nvPr/>
        </p:nvSpPr>
        <p:spPr>
          <a:xfrm>
            <a:off x="587502" y="4197198"/>
            <a:ext cx="3336798" cy="1372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Separate validation needs</a:t>
            </a:r>
          </a:p>
          <a:p>
            <a:r>
              <a:rPr lang="en-US" sz="2000"/>
              <a:t>Controlled expenses</a:t>
            </a:r>
          </a:p>
          <a:p>
            <a:r>
              <a:rPr lang="en-US" sz="2000"/>
              <a:t>Data integrity</a:t>
            </a:r>
          </a:p>
        </p:txBody>
      </p:sp>
      <p:sp>
        <p:nvSpPr>
          <p:cNvPr id="12" name="Text Placeholder 4">
            <a:extLst>
              <a:ext uri="{FF2B5EF4-FFF2-40B4-BE49-F238E27FC236}">
                <a16:creationId xmlns:a16="http://schemas.microsoft.com/office/drawing/2014/main" id="{CDE36135-952B-8508-398C-F2D283AFE14B}"/>
              </a:ext>
            </a:extLst>
          </p:cNvPr>
          <p:cNvSpPr txBox="1">
            <a:spLocks/>
          </p:cNvSpPr>
          <p:nvPr/>
        </p:nvSpPr>
        <p:spPr>
          <a:xfrm>
            <a:off x="8223505" y="3598223"/>
            <a:ext cx="3438064" cy="56896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4"/>
                </a:solidFill>
              </a:rPr>
              <a:t>Limited 3</a:t>
            </a:r>
            <a:r>
              <a:rPr lang="en-US" baseline="30000">
                <a:solidFill>
                  <a:schemeClr val="accent4"/>
                </a:solidFill>
              </a:rPr>
              <a:t>rd</a:t>
            </a:r>
            <a:r>
              <a:rPr lang="en-US">
                <a:solidFill>
                  <a:schemeClr val="accent4"/>
                </a:solidFill>
              </a:rPr>
              <a:t> Party Systems</a:t>
            </a:r>
          </a:p>
        </p:txBody>
      </p:sp>
      <p:sp>
        <p:nvSpPr>
          <p:cNvPr id="13" name="Content Placeholder 5">
            <a:extLst>
              <a:ext uri="{FF2B5EF4-FFF2-40B4-BE49-F238E27FC236}">
                <a16:creationId xmlns:a16="http://schemas.microsoft.com/office/drawing/2014/main" id="{E8A71234-CB27-CA3D-A9DB-5FE8101880C5}"/>
              </a:ext>
            </a:extLst>
          </p:cNvPr>
          <p:cNvSpPr txBox="1">
            <a:spLocks/>
          </p:cNvSpPr>
          <p:nvPr/>
        </p:nvSpPr>
        <p:spPr>
          <a:xfrm>
            <a:off x="8223504" y="4197198"/>
            <a:ext cx="3485565" cy="100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No need for 3</a:t>
            </a:r>
            <a:r>
              <a:rPr lang="en-US" sz="2000" baseline="30000"/>
              <a:t>rd</a:t>
            </a:r>
            <a:r>
              <a:rPr lang="en-US" sz="2000"/>
              <a:t> party integrations or API’s</a:t>
            </a:r>
          </a:p>
        </p:txBody>
      </p:sp>
      <p:sp>
        <p:nvSpPr>
          <p:cNvPr id="14" name="Text Placeholder 6">
            <a:extLst>
              <a:ext uri="{FF2B5EF4-FFF2-40B4-BE49-F238E27FC236}">
                <a16:creationId xmlns:a16="http://schemas.microsoft.com/office/drawing/2014/main" id="{B3C944B4-463B-988F-05D3-9F03FD1C65BE}"/>
              </a:ext>
            </a:extLst>
          </p:cNvPr>
          <p:cNvSpPr txBox="1">
            <a:spLocks/>
          </p:cNvSpPr>
          <p:nvPr/>
        </p:nvSpPr>
        <p:spPr>
          <a:xfrm>
            <a:off x="4418076" y="3598223"/>
            <a:ext cx="3355848" cy="56896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4"/>
                </a:solidFill>
              </a:rPr>
              <a:t>English language only</a:t>
            </a:r>
          </a:p>
        </p:txBody>
      </p:sp>
      <p:sp>
        <p:nvSpPr>
          <p:cNvPr id="15" name="Content Placeholder 7">
            <a:extLst>
              <a:ext uri="{FF2B5EF4-FFF2-40B4-BE49-F238E27FC236}">
                <a16:creationId xmlns:a16="http://schemas.microsoft.com/office/drawing/2014/main" id="{39553642-8B3F-5AE7-E4F8-5F89317199BA}"/>
              </a:ext>
            </a:extLst>
          </p:cNvPr>
          <p:cNvSpPr txBox="1">
            <a:spLocks/>
          </p:cNvSpPr>
          <p:nvPr/>
        </p:nvSpPr>
        <p:spPr>
          <a:xfrm>
            <a:off x="4418076" y="4197197"/>
            <a:ext cx="3335274" cy="150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English only supported</a:t>
            </a:r>
          </a:p>
        </p:txBody>
      </p:sp>
      <p:sp>
        <p:nvSpPr>
          <p:cNvPr id="16" name="Text Placeholder 2">
            <a:extLst>
              <a:ext uri="{FF2B5EF4-FFF2-40B4-BE49-F238E27FC236}">
                <a16:creationId xmlns:a16="http://schemas.microsoft.com/office/drawing/2014/main" id="{F9E9828A-5765-3CB2-676B-9B2D14F44E24}"/>
              </a:ext>
            </a:extLst>
          </p:cNvPr>
          <p:cNvSpPr txBox="1">
            <a:spLocks/>
          </p:cNvSpPr>
          <p:nvPr/>
        </p:nvSpPr>
        <p:spPr>
          <a:xfrm>
            <a:off x="513066" y="1304306"/>
            <a:ext cx="3654553" cy="6758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4"/>
                </a:solidFill>
                <a:latin typeface="Calibri bold" panose="020F0702030404030204" pitchFamily="34" charset="0"/>
                <a:cs typeface="Calibri bold" panose="020F0702030404030204" pitchFamily="34" charset="0"/>
              </a:rPr>
              <a:t>CSV</a:t>
            </a:r>
          </a:p>
        </p:txBody>
      </p:sp>
      <p:sp>
        <p:nvSpPr>
          <p:cNvPr id="17" name="Content Placeholder 3">
            <a:extLst>
              <a:ext uri="{FF2B5EF4-FFF2-40B4-BE49-F238E27FC236}">
                <a16:creationId xmlns:a16="http://schemas.microsoft.com/office/drawing/2014/main" id="{D0E8B10A-5A17-C722-3453-B01EFF571D34}"/>
              </a:ext>
            </a:extLst>
          </p:cNvPr>
          <p:cNvSpPr txBox="1">
            <a:spLocks/>
          </p:cNvSpPr>
          <p:nvPr/>
        </p:nvSpPr>
        <p:spPr>
          <a:xfrm>
            <a:off x="573647" y="2010159"/>
            <a:ext cx="3336798" cy="1372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p:txBody>
      </p:sp>
      <p:sp>
        <p:nvSpPr>
          <p:cNvPr id="18" name="Content Placeholder 3">
            <a:extLst>
              <a:ext uri="{FF2B5EF4-FFF2-40B4-BE49-F238E27FC236}">
                <a16:creationId xmlns:a16="http://schemas.microsoft.com/office/drawing/2014/main" id="{3AE6DC3B-5EB0-D9EE-13E8-971EAF1F2E60}"/>
              </a:ext>
            </a:extLst>
          </p:cNvPr>
          <p:cNvSpPr txBox="1">
            <a:spLocks/>
          </p:cNvSpPr>
          <p:nvPr/>
        </p:nvSpPr>
        <p:spPr>
          <a:xfrm>
            <a:off x="637160" y="1976268"/>
            <a:ext cx="3336798" cy="1372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Perfected CSV solution</a:t>
            </a:r>
          </a:p>
          <a:p>
            <a:endParaRPr lang="en-US" sz="2000"/>
          </a:p>
        </p:txBody>
      </p:sp>
    </p:spTree>
    <p:extLst>
      <p:ext uri="{BB962C8B-B14F-4D97-AF65-F5344CB8AC3E}">
        <p14:creationId xmlns:p14="http://schemas.microsoft.com/office/powerpoint/2010/main" val="1851758832"/>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5AF6-9ACE-2D62-5CF1-63DD1FF1BD06}"/>
              </a:ext>
            </a:extLst>
          </p:cNvPr>
          <p:cNvSpPr>
            <a:spLocks noGrp="1"/>
          </p:cNvSpPr>
          <p:nvPr>
            <p:ph type="title"/>
          </p:nvPr>
        </p:nvSpPr>
        <p:spPr/>
        <p:txBody>
          <a:bodyPr/>
          <a:lstStyle/>
          <a:p>
            <a:r>
              <a:rPr lang="en-US"/>
              <a:t>Designed For a Variety of Scenarios…</a:t>
            </a:r>
          </a:p>
        </p:txBody>
      </p:sp>
      <p:sp>
        <p:nvSpPr>
          <p:cNvPr id="3" name="Text Placeholder 2">
            <a:extLst>
              <a:ext uri="{FF2B5EF4-FFF2-40B4-BE49-F238E27FC236}">
                <a16:creationId xmlns:a16="http://schemas.microsoft.com/office/drawing/2014/main" id="{E868B215-7FDE-CCCB-48C1-F4032B17C766}"/>
              </a:ext>
            </a:extLst>
          </p:cNvPr>
          <p:cNvSpPr>
            <a:spLocks noGrp="1"/>
          </p:cNvSpPr>
          <p:nvPr>
            <p:ph type="body" idx="1"/>
          </p:nvPr>
        </p:nvSpPr>
        <p:spPr/>
        <p:txBody>
          <a:bodyPr>
            <a:normAutofit/>
          </a:bodyPr>
          <a:lstStyle/>
          <a:p>
            <a:r>
              <a:rPr lang="en-US" sz="2000"/>
              <a:t>CDMO’s, Startups, Small Orgs</a:t>
            </a:r>
          </a:p>
        </p:txBody>
      </p:sp>
      <p:sp>
        <p:nvSpPr>
          <p:cNvPr id="4" name="Content Placeholder 3">
            <a:extLst>
              <a:ext uri="{FF2B5EF4-FFF2-40B4-BE49-F238E27FC236}">
                <a16:creationId xmlns:a16="http://schemas.microsoft.com/office/drawing/2014/main" id="{E14C9FE7-E06E-909E-539B-11A7A6097946}"/>
              </a:ext>
            </a:extLst>
          </p:cNvPr>
          <p:cNvSpPr>
            <a:spLocks noGrp="1"/>
          </p:cNvSpPr>
          <p:nvPr>
            <p:ph sz="half" idx="2"/>
          </p:nvPr>
        </p:nvSpPr>
        <p:spPr/>
        <p:txBody>
          <a:bodyPr vert="horz" lIns="91440" tIns="45720" rIns="91440" bIns="45720" rtlCol="0" anchor="t">
            <a:normAutofit/>
          </a:bodyPr>
          <a:lstStyle/>
          <a:p>
            <a:r>
              <a:rPr lang="en-US" sz="2000"/>
              <a:t>Start Digital, Stay Digital</a:t>
            </a:r>
            <a:endParaRPr lang="en-US" sz="2000">
              <a:cs typeface="Calibri"/>
            </a:endParaRPr>
          </a:p>
          <a:p>
            <a:r>
              <a:rPr lang="en-US" sz="2000"/>
              <a:t>Be Compliant and Audit Ready</a:t>
            </a:r>
          </a:p>
          <a:p>
            <a:r>
              <a:rPr lang="en-US" sz="2000"/>
              <a:t>Attract talent with Modern Tools</a:t>
            </a:r>
          </a:p>
          <a:p>
            <a:r>
              <a:rPr lang="en-US" sz="2000">
                <a:cs typeface="Calibri"/>
              </a:rPr>
              <a:t>More time to focus on other business needs</a:t>
            </a:r>
          </a:p>
        </p:txBody>
      </p:sp>
      <p:sp>
        <p:nvSpPr>
          <p:cNvPr id="5" name="Text Placeholder 4">
            <a:extLst>
              <a:ext uri="{FF2B5EF4-FFF2-40B4-BE49-F238E27FC236}">
                <a16:creationId xmlns:a16="http://schemas.microsoft.com/office/drawing/2014/main" id="{60DA6B3E-5098-710C-333F-7C4E04F169D4}"/>
              </a:ext>
            </a:extLst>
          </p:cNvPr>
          <p:cNvSpPr>
            <a:spLocks noGrp="1"/>
          </p:cNvSpPr>
          <p:nvPr>
            <p:ph type="body" sz="quarter" idx="3"/>
          </p:nvPr>
        </p:nvSpPr>
        <p:spPr/>
        <p:txBody>
          <a:bodyPr>
            <a:normAutofit/>
          </a:bodyPr>
          <a:lstStyle/>
          <a:p>
            <a:r>
              <a:rPr lang="en-US" sz="2000"/>
              <a:t>Defined Capital Projects</a:t>
            </a:r>
          </a:p>
        </p:txBody>
      </p:sp>
      <p:sp>
        <p:nvSpPr>
          <p:cNvPr id="6" name="Content Placeholder 5">
            <a:extLst>
              <a:ext uri="{FF2B5EF4-FFF2-40B4-BE49-F238E27FC236}">
                <a16:creationId xmlns:a16="http://schemas.microsoft.com/office/drawing/2014/main" id="{3EC5E77C-6F50-6A7A-7997-F5EDA101678E}"/>
              </a:ext>
            </a:extLst>
          </p:cNvPr>
          <p:cNvSpPr>
            <a:spLocks noGrp="1"/>
          </p:cNvSpPr>
          <p:nvPr>
            <p:ph sz="quarter" idx="4"/>
          </p:nvPr>
        </p:nvSpPr>
        <p:spPr/>
        <p:txBody>
          <a:bodyPr>
            <a:normAutofit/>
          </a:bodyPr>
          <a:lstStyle/>
          <a:p>
            <a:r>
              <a:rPr lang="en-US" sz="2000"/>
              <a:t>Rapid Deployment</a:t>
            </a:r>
          </a:p>
          <a:p>
            <a:r>
              <a:rPr lang="en-US" sz="2000"/>
              <a:t>Pricing Flexibility</a:t>
            </a:r>
          </a:p>
          <a:p>
            <a:endParaRPr lang="en-US" sz="2000"/>
          </a:p>
          <a:p>
            <a:endParaRPr lang="en-US" sz="2000"/>
          </a:p>
        </p:txBody>
      </p:sp>
      <p:sp>
        <p:nvSpPr>
          <p:cNvPr id="7" name="Text Placeholder 6">
            <a:extLst>
              <a:ext uri="{FF2B5EF4-FFF2-40B4-BE49-F238E27FC236}">
                <a16:creationId xmlns:a16="http://schemas.microsoft.com/office/drawing/2014/main" id="{04D0F39F-92B7-EC8D-AD73-AFF932CD8B21}"/>
              </a:ext>
            </a:extLst>
          </p:cNvPr>
          <p:cNvSpPr>
            <a:spLocks noGrp="1"/>
          </p:cNvSpPr>
          <p:nvPr>
            <p:ph type="body" sz="quarter" idx="13"/>
          </p:nvPr>
        </p:nvSpPr>
        <p:spPr/>
        <p:txBody>
          <a:bodyPr>
            <a:normAutofit/>
          </a:bodyPr>
          <a:lstStyle/>
          <a:p>
            <a:r>
              <a:rPr lang="en-US" sz="2000"/>
              <a:t>Consulting Firms</a:t>
            </a:r>
          </a:p>
        </p:txBody>
      </p:sp>
      <p:sp>
        <p:nvSpPr>
          <p:cNvPr id="8" name="Content Placeholder 7">
            <a:extLst>
              <a:ext uri="{FF2B5EF4-FFF2-40B4-BE49-F238E27FC236}">
                <a16:creationId xmlns:a16="http://schemas.microsoft.com/office/drawing/2014/main" id="{E22E8C85-5DA9-E2AE-ADE3-8C8455BA7DEB}"/>
              </a:ext>
            </a:extLst>
          </p:cNvPr>
          <p:cNvSpPr>
            <a:spLocks noGrp="1"/>
          </p:cNvSpPr>
          <p:nvPr>
            <p:ph sz="quarter" idx="14"/>
          </p:nvPr>
        </p:nvSpPr>
        <p:spPr/>
        <p:txBody>
          <a:bodyPr vert="horz" lIns="91440" tIns="45720" rIns="91440" bIns="45720" rtlCol="0" anchor="t">
            <a:normAutofit/>
          </a:bodyPr>
          <a:lstStyle/>
          <a:p>
            <a:r>
              <a:rPr lang="en-US" sz="2000"/>
              <a:t>Defined projects</a:t>
            </a:r>
          </a:p>
          <a:p>
            <a:r>
              <a:rPr lang="en-US" sz="2000">
                <a:cs typeface="Calibri"/>
              </a:rPr>
              <a:t>Keep Client data separate and secure</a:t>
            </a:r>
            <a:endParaRPr lang="en-US" sz="2000"/>
          </a:p>
          <a:p>
            <a:r>
              <a:rPr lang="en-US" sz="2000"/>
              <a:t>Controlled Expense by Project</a:t>
            </a:r>
            <a:endParaRPr lang="en-US" sz="2000">
              <a:cs typeface="Calibri"/>
            </a:endParaRPr>
          </a:p>
          <a:p>
            <a:endParaRPr lang="en-US" sz="2000">
              <a:cs typeface="Calibri"/>
            </a:endParaRPr>
          </a:p>
        </p:txBody>
      </p:sp>
      <p:sp>
        <p:nvSpPr>
          <p:cNvPr id="9" name="Slide Number Placeholder 8">
            <a:extLst>
              <a:ext uri="{FF2B5EF4-FFF2-40B4-BE49-F238E27FC236}">
                <a16:creationId xmlns:a16="http://schemas.microsoft.com/office/drawing/2014/main" id="{10AD9502-10D5-45E8-10BB-FCF07C181222}"/>
              </a:ext>
            </a:extLst>
          </p:cNvPr>
          <p:cNvSpPr>
            <a:spLocks noGrp="1"/>
          </p:cNvSpPr>
          <p:nvPr>
            <p:ph type="sldNum" sz="quarter" idx="15"/>
          </p:nvPr>
        </p:nvSpPr>
        <p:spPr/>
        <p:txBody>
          <a:bodyPr/>
          <a:lstStyle/>
          <a:p>
            <a:fld id="{668D70EB-B7FF-4AB0-A48E-08C24E2E3245}" type="slidenum">
              <a:rPr lang="en-US" smtClean="0"/>
              <a:pPr/>
              <a:t>32</a:t>
            </a:fld>
            <a:endParaRPr lang="en-US"/>
          </a:p>
        </p:txBody>
      </p:sp>
    </p:spTree>
    <p:extLst>
      <p:ext uri="{BB962C8B-B14F-4D97-AF65-F5344CB8AC3E}">
        <p14:creationId xmlns:p14="http://schemas.microsoft.com/office/powerpoint/2010/main" val="334193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BB05-4268-7DAE-D5FD-CBD12166E88A}"/>
              </a:ext>
            </a:extLst>
          </p:cNvPr>
          <p:cNvSpPr>
            <a:spLocks noGrp="1"/>
          </p:cNvSpPr>
          <p:nvPr>
            <p:ph type="title"/>
          </p:nvPr>
        </p:nvSpPr>
        <p:spPr/>
        <p:txBody>
          <a:bodyPr/>
          <a:lstStyle/>
          <a:p>
            <a:r>
              <a:rPr lang="en-US"/>
              <a:t>What don’t I get compared to VLMS?</a:t>
            </a:r>
          </a:p>
        </p:txBody>
      </p:sp>
      <p:sp>
        <p:nvSpPr>
          <p:cNvPr id="3" name="Text Placeholder 2">
            <a:extLst>
              <a:ext uri="{FF2B5EF4-FFF2-40B4-BE49-F238E27FC236}">
                <a16:creationId xmlns:a16="http://schemas.microsoft.com/office/drawing/2014/main" id="{43B23574-CFAA-D99B-D779-5D8C388C434B}"/>
              </a:ext>
            </a:extLst>
          </p:cNvPr>
          <p:cNvSpPr>
            <a:spLocks noGrp="1"/>
          </p:cNvSpPr>
          <p:nvPr>
            <p:ph type="body" idx="1"/>
          </p:nvPr>
        </p:nvSpPr>
        <p:spPr>
          <a:xfrm>
            <a:off x="1498472" y="1104900"/>
            <a:ext cx="3355848" cy="823912"/>
          </a:xfrm>
        </p:spPr>
        <p:txBody>
          <a:bodyPr>
            <a:normAutofit/>
          </a:bodyPr>
          <a:lstStyle/>
          <a:p>
            <a:r>
              <a:rPr lang="en-US" sz="2000"/>
              <a:t>Change Management</a:t>
            </a:r>
          </a:p>
        </p:txBody>
      </p:sp>
      <p:sp>
        <p:nvSpPr>
          <p:cNvPr id="4" name="Content Placeholder 3">
            <a:extLst>
              <a:ext uri="{FF2B5EF4-FFF2-40B4-BE49-F238E27FC236}">
                <a16:creationId xmlns:a16="http://schemas.microsoft.com/office/drawing/2014/main" id="{59D414C4-86AF-0E60-370A-687021CFE515}"/>
              </a:ext>
            </a:extLst>
          </p:cNvPr>
          <p:cNvSpPr>
            <a:spLocks noGrp="1"/>
          </p:cNvSpPr>
          <p:nvPr>
            <p:ph sz="half" idx="2"/>
          </p:nvPr>
        </p:nvSpPr>
        <p:spPr>
          <a:xfrm>
            <a:off x="1492377" y="2082648"/>
            <a:ext cx="3355848" cy="2251228"/>
          </a:xfrm>
        </p:spPr>
        <p:txBody>
          <a:bodyPr vert="horz" lIns="91440" tIns="45720" rIns="91440" bIns="45720" rtlCol="0" anchor="t">
            <a:normAutofit/>
          </a:bodyPr>
          <a:lstStyle/>
          <a:p>
            <a:r>
              <a:rPr lang="en-US" sz="2000">
                <a:cs typeface="Calibri"/>
              </a:rPr>
              <a:t>No requirement change requests in Express</a:t>
            </a:r>
          </a:p>
        </p:txBody>
      </p:sp>
      <p:sp>
        <p:nvSpPr>
          <p:cNvPr id="5" name="Text Placeholder 4">
            <a:extLst>
              <a:ext uri="{FF2B5EF4-FFF2-40B4-BE49-F238E27FC236}">
                <a16:creationId xmlns:a16="http://schemas.microsoft.com/office/drawing/2014/main" id="{E48168C2-F9D7-98B9-8084-23578F758957}"/>
              </a:ext>
            </a:extLst>
          </p:cNvPr>
          <p:cNvSpPr>
            <a:spLocks noGrp="1"/>
          </p:cNvSpPr>
          <p:nvPr>
            <p:ph type="body" sz="quarter" idx="3"/>
          </p:nvPr>
        </p:nvSpPr>
        <p:spPr>
          <a:xfrm>
            <a:off x="6975730" y="1104900"/>
            <a:ext cx="3355848" cy="823912"/>
          </a:xfrm>
        </p:spPr>
        <p:txBody>
          <a:bodyPr>
            <a:normAutofit/>
          </a:bodyPr>
          <a:lstStyle/>
          <a:p>
            <a:r>
              <a:rPr lang="en-US" sz="2000"/>
              <a:t>Multi-Site Functionality</a:t>
            </a:r>
          </a:p>
        </p:txBody>
      </p:sp>
      <p:sp>
        <p:nvSpPr>
          <p:cNvPr id="6" name="Content Placeholder 5">
            <a:extLst>
              <a:ext uri="{FF2B5EF4-FFF2-40B4-BE49-F238E27FC236}">
                <a16:creationId xmlns:a16="http://schemas.microsoft.com/office/drawing/2014/main" id="{0CA570FA-7C2D-03CC-3A62-3F069E7AA2AD}"/>
              </a:ext>
            </a:extLst>
          </p:cNvPr>
          <p:cNvSpPr>
            <a:spLocks noGrp="1"/>
          </p:cNvSpPr>
          <p:nvPr>
            <p:ph sz="quarter" idx="4"/>
          </p:nvPr>
        </p:nvSpPr>
        <p:spPr>
          <a:xfrm>
            <a:off x="6975730" y="2082648"/>
            <a:ext cx="3355848" cy="2251228"/>
          </a:xfrm>
        </p:spPr>
        <p:txBody>
          <a:bodyPr vert="horz" lIns="91440" tIns="45720" rIns="91440" bIns="45720" rtlCol="0" anchor="t">
            <a:normAutofit/>
          </a:bodyPr>
          <a:lstStyle/>
          <a:p>
            <a:r>
              <a:rPr lang="en-US" sz="2000">
                <a:cs typeface="Calibri"/>
              </a:rPr>
              <a:t>Express intended for single site projects</a:t>
            </a:r>
          </a:p>
          <a:p>
            <a:r>
              <a:rPr lang="en-US" sz="2000">
                <a:cs typeface="Calibri"/>
              </a:rPr>
              <a:t>User roles set by project, not by site</a:t>
            </a:r>
          </a:p>
          <a:p>
            <a:endParaRPr lang="en-US" sz="2000">
              <a:cs typeface="Calibri"/>
            </a:endParaRPr>
          </a:p>
        </p:txBody>
      </p:sp>
      <p:sp>
        <p:nvSpPr>
          <p:cNvPr id="7" name="Text Placeholder 6">
            <a:extLst>
              <a:ext uri="{FF2B5EF4-FFF2-40B4-BE49-F238E27FC236}">
                <a16:creationId xmlns:a16="http://schemas.microsoft.com/office/drawing/2014/main" id="{70D0EDA9-C324-06F9-FCDE-8DF1A5E0AD8C}"/>
              </a:ext>
            </a:extLst>
          </p:cNvPr>
          <p:cNvSpPr>
            <a:spLocks noGrp="1"/>
          </p:cNvSpPr>
          <p:nvPr>
            <p:ph type="body" sz="quarter" idx="13"/>
          </p:nvPr>
        </p:nvSpPr>
        <p:spPr>
          <a:xfrm>
            <a:off x="1474851" y="3590924"/>
            <a:ext cx="3355848" cy="823912"/>
          </a:xfrm>
        </p:spPr>
        <p:txBody>
          <a:bodyPr>
            <a:normAutofit/>
          </a:bodyPr>
          <a:lstStyle/>
          <a:p>
            <a:endParaRPr lang="en-US" sz="2000"/>
          </a:p>
          <a:p>
            <a:r>
              <a:rPr lang="en-US" sz="2000"/>
              <a:t>Risk Management</a:t>
            </a:r>
          </a:p>
        </p:txBody>
      </p:sp>
      <p:sp>
        <p:nvSpPr>
          <p:cNvPr id="8" name="Content Placeholder 7">
            <a:extLst>
              <a:ext uri="{FF2B5EF4-FFF2-40B4-BE49-F238E27FC236}">
                <a16:creationId xmlns:a16="http://schemas.microsoft.com/office/drawing/2014/main" id="{74376539-FE52-CD14-2504-C8E27611D09F}"/>
              </a:ext>
            </a:extLst>
          </p:cNvPr>
          <p:cNvSpPr>
            <a:spLocks noGrp="1"/>
          </p:cNvSpPr>
          <p:nvPr>
            <p:ph sz="quarter" idx="14"/>
          </p:nvPr>
        </p:nvSpPr>
        <p:spPr>
          <a:xfrm>
            <a:off x="1474851" y="4568672"/>
            <a:ext cx="3355848" cy="2251228"/>
          </a:xfrm>
        </p:spPr>
        <p:txBody>
          <a:bodyPr vert="horz" lIns="91440" tIns="45720" rIns="91440" bIns="45720" rtlCol="0" anchor="t">
            <a:normAutofit/>
          </a:bodyPr>
          <a:lstStyle/>
          <a:p>
            <a:r>
              <a:rPr lang="en-US" sz="2000">
                <a:cs typeface="Calibri"/>
              </a:rPr>
              <a:t>No decision tree logic for risk assessment of functional or system level</a:t>
            </a:r>
          </a:p>
          <a:p>
            <a:pPr lvl="1"/>
            <a:r>
              <a:rPr lang="en-US" sz="1800">
                <a:cs typeface="Calibri"/>
              </a:rPr>
              <a:t>*</a:t>
            </a:r>
            <a:r>
              <a:rPr lang="en-US" sz="1800" i="1">
                <a:cs typeface="Calibri"/>
              </a:rPr>
              <a:t>to be added with future release</a:t>
            </a:r>
          </a:p>
        </p:txBody>
      </p:sp>
      <p:sp>
        <p:nvSpPr>
          <p:cNvPr id="9" name="Slide Number Placeholder 8">
            <a:extLst>
              <a:ext uri="{FF2B5EF4-FFF2-40B4-BE49-F238E27FC236}">
                <a16:creationId xmlns:a16="http://schemas.microsoft.com/office/drawing/2014/main" id="{04099858-CF88-CEE0-FBD0-B1FEDF6A4938}"/>
              </a:ext>
            </a:extLst>
          </p:cNvPr>
          <p:cNvSpPr>
            <a:spLocks noGrp="1"/>
          </p:cNvSpPr>
          <p:nvPr>
            <p:ph type="sldNum" sz="quarter" idx="15"/>
          </p:nvPr>
        </p:nvSpPr>
        <p:spPr/>
        <p:txBody>
          <a:bodyPr/>
          <a:lstStyle/>
          <a:p>
            <a:fld id="{668D70EB-B7FF-4AB0-A48E-08C24E2E3245}" type="slidenum">
              <a:rPr lang="en-US" smtClean="0"/>
              <a:pPr/>
              <a:t>33</a:t>
            </a:fld>
            <a:endParaRPr lang="en-US"/>
          </a:p>
        </p:txBody>
      </p:sp>
      <p:sp>
        <p:nvSpPr>
          <p:cNvPr id="10" name="Text Placeholder 2">
            <a:extLst>
              <a:ext uri="{FF2B5EF4-FFF2-40B4-BE49-F238E27FC236}">
                <a16:creationId xmlns:a16="http://schemas.microsoft.com/office/drawing/2014/main" id="{8A7B65B2-49D7-79EA-E6EB-1C4777AAFF70}"/>
              </a:ext>
            </a:extLst>
          </p:cNvPr>
          <p:cNvSpPr txBox="1">
            <a:spLocks/>
          </p:cNvSpPr>
          <p:nvPr/>
        </p:nvSpPr>
        <p:spPr>
          <a:xfrm>
            <a:off x="6956297" y="3590924"/>
            <a:ext cx="335584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Other</a:t>
            </a:r>
          </a:p>
        </p:txBody>
      </p:sp>
      <p:sp>
        <p:nvSpPr>
          <p:cNvPr id="11" name="Content Placeholder 3">
            <a:extLst>
              <a:ext uri="{FF2B5EF4-FFF2-40B4-BE49-F238E27FC236}">
                <a16:creationId xmlns:a16="http://schemas.microsoft.com/office/drawing/2014/main" id="{4C09FD87-E987-7503-AC9E-9E2949F2EB89}"/>
              </a:ext>
            </a:extLst>
          </p:cNvPr>
          <p:cNvSpPr txBox="1">
            <a:spLocks/>
          </p:cNvSpPr>
          <p:nvPr/>
        </p:nvSpPr>
        <p:spPr>
          <a:xfrm>
            <a:off x="6950202" y="4568672"/>
            <a:ext cx="3355848" cy="22512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cs typeface="Calibri"/>
              </a:rPr>
              <a:t>SSO is not applicable</a:t>
            </a:r>
          </a:p>
          <a:p>
            <a:r>
              <a:rPr lang="en-US" sz="2000">
                <a:cs typeface="Calibri"/>
              </a:rPr>
              <a:t>No multilingual support</a:t>
            </a:r>
          </a:p>
          <a:p>
            <a:endParaRPr lang="en-US" sz="2000">
              <a:cs typeface="Calibri"/>
            </a:endParaRPr>
          </a:p>
        </p:txBody>
      </p:sp>
    </p:spTree>
    <p:extLst>
      <p:ext uri="{BB962C8B-B14F-4D97-AF65-F5344CB8AC3E}">
        <p14:creationId xmlns:p14="http://schemas.microsoft.com/office/powerpoint/2010/main" val="2555819783"/>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2051E5-9079-AE70-5179-0D15F163671B}"/>
              </a:ext>
            </a:extLst>
          </p:cNvPr>
          <p:cNvSpPr>
            <a:spLocks noGrp="1"/>
          </p:cNvSpPr>
          <p:nvPr>
            <p:ph type="sldNum" sz="quarter" idx="4"/>
          </p:nvPr>
        </p:nvSpPr>
        <p:spPr/>
        <p:txBody>
          <a:bodyPr/>
          <a:lstStyle/>
          <a:p>
            <a:fld id="{668D70EB-B7FF-4AB0-A48E-08C24E2E3245}" type="slidenum">
              <a:rPr lang="en-US" smtClean="0"/>
              <a:pPr/>
              <a:t>34</a:t>
            </a:fld>
            <a:endParaRPr lang="en-US"/>
          </a:p>
        </p:txBody>
      </p:sp>
      <p:pic>
        <p:nvPicPr>
          <p:cNvPr id="4" name="Picture 3">
            <a:extLst>
              <a:ext uri="{FF2B5EF4-FFF2-40B4-BE49-F238E27FC236}">
                <a16:creationId xmlns:a16="http://schemas.microsoft.com/office/drawing/2014/main" id="{9C3B3E84-EFE6-8934-9050-461F47ABE8C8}"/>
              </a:ext>
            </a:extLst>
          </p:cNvPr>
          <p:cNvPicPr>
            <a:picLocks noChangeAspect="1"/>
          </p:cNvPicPr>
          <p:nvPr/>
        </p:nvPicPr>
        <p:blipFill rotWithShape="1">
          <a:blip r:embed="rId3"/>
          <a:srcRect l="5680" r="4059"/>
          <a:stretch/>
        </p:blipFill>
        <p:spPr>
          <a:xfrm>
            <a:off x="8881" y="0"/>
            <a:ext cx="12141241" cy="6858000"/>
          </a:xfrm>
          <a:prstGeom prst="rect">
            <a:avLst/>
          </a:prstGeom>
        </p:spPr>
      </p:pic>
      <p:sp>
        <p:nvSpPr>
          <p:cNvPr id="5" name="TextBox 4">
            <a:extLst>
              <a:ext uri="{FF2B5EF4-FFF2-40B4-BE49-F238E27FC236}">
                <a16:creationId xmlns:a16="http://schemas.microsoft.com/office/drawing/2014/main" id="{55A32F31-244B-3C17-C15F-57335FE76E9E}"/>
              </a:ext>
            </a:extLst>
          </p:cNvPr>
          <p:cNvSpPr txBox="1"/>
          <p:nvPr/>
        </p:nvSpPr>
        <p:spPr>
          <a:xfrm>
            <a:off x="3081242" y="27274"/>
            <a:ext cx="2468952" cy="429925"/>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7" name="Rectangle 6">
            <a:extLst>
              <a:ext uri="{FF2B5EF4-FFF2-40B4-BE49-F238E27FC236}">
                <a16:creationId xmlns:a16="http://schemas.microsoft.com/office/drawing/2014/main" id="{1B42FACB-B705-FFB0-5AC0-221314283914}"/>
              </a:ext>
            </a:extLst>
          </p:cNvPr>
          <p:cNvSpPr/>
          <p:nvPr/>
        </p:nvSpPr>
        <p:spPr>
          <a:xfrm>
            <a:off x="1970044" y="0"/>
            <a:ext cx="10213075" cy="6858000"/>
          </a:xfrm>
          <a:prstGeom prst="rect">
            <a:avLst/>
          </a:prstGeom>
          <a:gradFill>
            <a:gsLst>
              <a:gs pos="0">
                <a:schemeClr val="bg1">
                  <a:alpha val="0"/>
                </a:schemeClr>
              </a:gs>
              <a:gs pos="5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09926CD-F9E0-CD4B-62D7-680848EE854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Standard and </a:t>
            </a:r>
            <a:br>
              <a:rPr lang="en-US" sz="4400">
                <a:effectLst>
                  <a:glow rad="254000">
                    <a:schemeClr val="bg1"/>
                  </a:glow>
                </a:effectLst>
                <a:latin typeface="+mj-lt"/>
              </a:rPr>
            </a:br>
            <a:r>
              <a:rPr lang="en-US" sz="4400">
                <a:effectLst>
                  <a:glow rad="254000">
                    <a:schemeClr val="bg1"/>
                  </a:glow>
                </a:effectLst>
                <a:latin typeface="+mj-lt"/>
              </a:rPr>
              <a:t>ad hoc reporting</a:t>
            </a:r>
          </a:p>
        </p:txBody>
      </p:sp>
      <p:pic>
        <p:nvPicPr>
          <p:cNvPr id="11" name="Picture 10">
            <a:extLst>
              <a:ext uri="{FF2B5EF4-FFF2-40B4-BE49-F238E27FC236}">
                <a16:creationId xmlns:a16="http://schemas.microsoft.com/office/drawing/2014/main" id="{26199018-D69A-718D-3D83-A74BF2E8C02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439245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F85A-F598-34DA-5FA6-53AC20508B95}"/>
              </a:ext>
            </a:extLst>
          </p:cNvPr>
          <p:cNvSpPr>
            <a:spLocks noGrp="1"/>
          </p:cNvSpPr>
          <p:nvPr>
            <p:ph type="title"/>
          </p:nvPr>
        </p:nvSpPr>
        <p:spPr/>
        <p:txBody>
          <a:bodyPr/>
          <a:lstStyle/>
          <a:p>
            <a:r>
              <a:rPr lang="en-US"/>
              <a:t>Distinction from full VLMS Platform</a:t>
            </a:r>
          </a:p>
        </p:txBody>
      </p:sp>
      <p:sp>
        <p:nvSpPr>
          <p:cNvPr id="3" name="Slide Number Placeholder 2">
            <a:extLst>
              <a:ext uri="{FF2B5EF4-FFF2-40B4-BE49-F238E27FC236}">
                <a16:creationId xmlns:a16="http://schemas.microsoft.com/office/drawing/2014/main" id="{CCBEF6B8-CBC0-9B92-9E72-DAB3D6498736}"/>
              </a:ext>
            </a:extLst>
          </p:cNvPr>
          <p:cNvSpPr>
            <a:spLocks noGrp="1"/>
          </p:cNvSpPr>
          <p:nvPr>
            <p:ph type="sldNum" sz="quarter" idx="4"/>
          </p:nvPr>
        </p:nvSpPr>
        <p:spPr/>
        <p:txBody>
          <a:bodyPr/>
          <a:lstStyle/>
          <a:p>
            <a:fld id="{668D70EB-B7FF-4AB0-A48E-08C24E2E3245}" type="slidenum">
              <a:rPr lang="en-US" smtClean="0"/>
              <a:pPr/>
              <a:t>35</a:t>
            </a:fld>
            <a:endParaRPr lang="en-US"/>
          </a:p>
        </p:txBody>
      </p:sp>
      <p:graphicFrame>
        <p:nvGraphicFramePr>
          <p:cNvPr id="4" name="Table 4">
            <a:extLst>
              <a:ext uri="{FF2B5EF4-FFF2-40B4-BE49-F238E27FC236}">
                <a16:creationId xmlns:a16="http://schemas.microsoft.com/office/drawing/2014/main" id="{BE0CF68F-35AF-9BFF-DA84-BD280F19C039}"/>
              </a:ext>
            </a:extLst>
          </p:cNvPr>
          <p:cNvGraphicFramePr>
            <a:graphicFrameLocks noGrp="1"/>
          </p:cNvGraphicFramePr>
          <p:nvPr>
            <p:extLst>
              <p:ext uri="{D42A27DB-BD31-4B8C-83A1-F6EECF244321}">
                <p14:modId xmlns:p14="http://schemas.microsoft.com/office/powerpoint/2010/main" val="4108049027"/>
              </p:ext>
            </p:extLst>
          </p:nvPr>
        </p:nvGraphicFramePr>
        <p:xfrm>
          <a:off x="1524001" y="1967441"/>
          <a:ext cx="8607423" cy="2595880"/>
        </p:xfrm>
        <a:graphic>
          <a:graphicData uri="http://schemas.openxmlformats.org/drawingml/2006/table">
            <a:tbl>
              <a:tblPr firstRow="1" bandRow="1">
                <a:tableStyleId>{5C22544A-7EE6-4342-B048-85BDC9FD1C3A}</a:tableStyleId>
              </a:tblPr>
              <a:tblGrid>
                <a:gridCol w="2869141">
                  <a:extLst>
                    <a:ext uri="{9D8B030D-6E8A-4147-A177-3AD203B41FA5}">
                      <a16:colId xmlns:a16="http://schemas.microsoft.com/office/drawing/2014/main" val="1141809009"/>
                    </a:ext>
                  </a:extLst>
                </a:gridCol>
                <a:gridCol w="2869141">
                  <a:extLst>
                    <a:ext uri="{9D8B030D-6E8A-4147-A177-3AD203B41FA5}">
                      <a16:colId xmlns:a16="http://schemas.microsoft.com/office/drawing/2014/main" val="3276274581"/>
                    </a:ext>
                  </a:extLst>
                </a:gridCol>
                <a:gridCol w="2869141">
                  <a:extLst>
                    <a:ext uri="{9D8B030D-6E8A-4147-A177-3AD203B41FA5}">
                      <a16:colId xmlns:a16="http://schemas.microsoft.com/office/drawing/2014/main" val="1234064229"/>
                    </a:ext>
                  </a:extLst>
                </a:gridCol>
              </a:tblGrid>
              <a:tr h="370840">
                <a:tc>
                  <a:txBody>
                    <a:bodyPr/>
                    <a:lstStyle/>
                    <a:p>
                      <a:endParaRPr lang="en-US"/>
                    </a:p>
                  </a:txBody>
                  <a:tcPr/>
                </a:tc>
                <a:tc>
                  <a:txBody>
                    <a:bodyPr/>
                    <a:lstStyle/>
                    <a:p>
                      <a:pPr algn="ctr"/>
                      <a:r>
                        <a:rPr lang="en-US"/>
                        <a:t>VLMS Express</a:t>
                      </a:r>
                    </a:p>
                  </a:txBody>
                  <a:tcPr/>
                </a:tc>
                <a:tc>
                  <a:txBody>
                    <a:bodyPr/>
                    <a:lstStyle/>
                    <a:p>
                      <a:pPr algn="ctr"/>
                      <a:r>
                        <a:rPr lang="en-US"/>
                        <a:t>VLMS</a:t>
                      </a:r>
                    </a:p>
                  </a:txBody>
                  <a:tcPr/>
                </a:tc>
                <a:extLst>
                  <a:ext uri="{0D108BD9-81ED-4DB2-BD59-A6C34878D82A}">
                    <a16:rowId xmlns:a16="http://schemas.microsoft.com/office/drawing/2014/main" val="2534333543"/>
                  </a:ext>
                </a:extLst>
              </a:tr>
              <a:tr h="370840">
                <a:tc>
                  <a:txBody>
                    <a:bodyPr/>
                    <a:lstStyle/>
                    <a:p>
                      <a:r>
                        <a:rPr lang="en-US"/>
                        <a:t>Multi-site support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8725595"/>
                  </a:ext>
                </a:extLst>
              </a:tr>
              <a:tr h="370840">
                <a:tc>
                  <a:txBody>
                    <a:bodyPr/>
                    <a:lstStyle/>
                    <a:p>
                      <a:r>
                        <a:rPr lang="en-US"/>
                        <a:t>Decision Tree Risk </a:t>
                      </a:r>
                      <a:r>
                        <a:rPr lang="en-US" err="1"/>
                        <a:t>Mgmt</a:t>
                      </a:r>
                      <a:r>
                        <a:rPr lang="en-US"/>
                        <a: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83988156"/>
                  </a:ext>
                </a:extLst>
              </a:tr>
              <a:tr h="370840">
                <a:tc>
                  <a:txBody>
                    <a:bodyPr/>
                    <a:lstStyle/>
                    <a:p>
                      <a:r>
                        <a:rPr lang="en-US"/>
                        <a:t>Change Control Requests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39266843"/>
                  </a:ext>
                </a:extLst>
              </a:tr>
              <a:tr h="370840">
                <a:tc>
                  <a:txBody>
                    <a:bodyPr/>
                    <a:lstStyle/>
                    <a:p>
                      <a:r>
                        <a:rPr lang="en-US" err="1"/>
                        <a:t>Mutli</a:t>
                      </a:r>
                      <a:r>
                        <a:rPr lang="en-US"/>
                        <a:t>-language support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39674497"/>
                  </a:ext>
                </a:extLst>
              </a:tr>
              <a:tr h="370840">
                <a:tc>
                  <a:txBody>
                    <a:bodyPr/>
                    <a:lstStyle/>
                    <a:p>
                      <a:r>
                        <a:rPr lang="en-US"/>
                        <a:t>Single Sign On (SSO) support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9723875"/>
                  </a:ext>
                </a:extLst>
              </a:tr>
              <a:tr h="370840">
                <a:tc>
                  <a:txBody>
                    <a:bodyPr/>
                    <a:lstStyle/>
                    <a:p>
                      <a:r>
                        <a:rPr lang="en-US"/>
                        <a:t>API Integration support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50797590"/>
                  </a:ext>
                </a:extLst>
              </a:tr>
            </a:tbl>
          </a:graphicData>
        </a:graphic>
      </p:graphicFrame>
      <p:pic>
        <p:nvPicPr>
          <p:cNvPr id="6" name="Graphic 5" descr="Checkmark with solid fill">
            <a:extLst>
              <a:ext uri="{FF2B5EF4-FFF2-40B4-BE49-F238E27FC236}">
                <a16:creationId xmlns:a16="http://schemas.microsoft.com/office/drawing/2014/main" id="{6FDF2C37-36EF-45E3-3462-8CCED7D6B6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5351" y="2324099"/>
            <a:ext cx="400050" cy="400050"/>
          </a:xfrm>
          <a:prstGeom prst="rect">
            <a:avLst/>
          </a:prstGeom>
        </p:spPr>
      </p:pic>
      <p:pic>
        <p:nvPicPr>
          <p:cNvPr id="7" name="Graphic 6" descr="Checkmark with solid fill">
            <a:extLst>
              <a:ext uri="{FF2B5EF4-FFF2-40B4-BE49-F238E27FC236}">
                <a16:creationId xmlns:a16="http://schemas.microsoft.com/office/drawing/2014/main" id="{B224A217-9BC5-B119-3E2E-71048D8B75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4876" y="2695574"/>
            <a:ext cx="400050" cy="400050"/>
          </a:xfrm>
          <a:prstGeom prst="rect">
            <a:avLst/>
          </a:prstGeom>
        </p:spPr>
      </p:pic>
      <p:pic>
        <p:nvPicPr>
          <p:cNvPr id="8" name="Graphic 7" descr="Checkmark with solid fill">
            <a:extLst>
              <a:ext uri="{FF2B5EF4-FFF2-40B4-BE49-F238E27FC236}">
                <a16:creationId xmlns:a16="http://schemas.microsoft.com/office/drawing/2014/main" id="{487369A5-5E0D-5620-FC74-E74EFF9AE5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3926" y="3047999"/>
            <a:ext cx="400050" cy="400050"/>
          </a:xfrm>
          <a:prstGeom prst="rect">
            <a:avLst/>
          </a:prstGeom>
        </p:spPr>
      </p:pic>
      <p:pic>
        <p:nvPicPr>
          <p:cNvPr id="9" name="Graphic 8" descr="Checkmark with solid fill">
            <a:extLst>
              <a:ext uri="{FF2B5EF4-FFF2-40B4-BE49-F238E27FC236}">
                <a16:creationId xmlns:a16="http://schemas.microsoft.com/office/drawing/2014/main" id="{9AF3C4A7-DF62-06AB-E1BA-70330CA836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3926" y="3428999"/>
            <a:ext cx="400050" cy="400050"/>
          </a:xfrm>
          <a:prstGeom prst="rect">
            <a:avLst/>
          </a:prstGeom>
        </p:spPr>
      </p:pic>
      <p:pic>
        <p:nvPicPr>
          <p:cNvPr id="10" name="Graphic 9" descr="Checkmark with solid fill">
            <a:extLst>
              <a:ext uri="{FF2B5EF4-FFF2-40B4-BE49-F238E27FC236}">
                <a16:creationId xmlns:a16="http://schemas.microsoft.com/office/drawing/2014/main" id="{82AB6485-A8EC-8C91-E71A-EB05B8532F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2501" y="3790949"/>
            <a:ext cx="400050" cy="400050"/>
          </a:xfrm>
          <a:prstGeom prst="rect">
            <a:avLst/>
          </a:prstGeom>
        </p:spPr>
      </p:pic>
      <p:pic>
        <p:nvPicPr>
          <p:cNvPr id="11" name="Graphic 10" descr="Checkmark with solid fill">
            <a:extLst>
              <a:ext uri="{FF2B5EF4-FFF2-40B4-BE49-F238E27FC236}">
                <a16:creationId xmlns:a16="http://schemas.microsoft.com/office/drawing/2014/main" id="{884576CB-5B8A-9F80-69CD-D741A35AD9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2976" y="4152899"/>
            <a:ext cx="400050" cy="400050"/>
          </a:xfrm>
          <a:prstGeom prst="rect">
            <a:avLst/>
          </a:prstGeom>
        </p:spPr>
      </p:pic>
      <p:pic>
        <p:nvPicPr>
          <p:cNvPr id="13" name="Graphic 12" descr="No sign with solid fill">
            <a:extLst>
              <a:ext uri="{FF2B5EF4-FFF2-40B4-BE49-F238E27FC236}">
                <a16:creationId xmlns:a16="http://schemas.microsoft.com/office/drawing/2014/main" id="{D0A9D0C3-076B-6988-9601-5958869B7D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24099"/>
            <a:ext cx="390525" cy="390525"/>
          </a:xfrm>
          <a:prstGeom prst="rect">
            <a:avLst/>
          </a:prstGeom>
        </p:spPr>
      </p:pic>
      <p:pic>
        <p:nvPicPr>
          <p:cNvPr id="14" name="Graphic 13" descr="No sign with solid fill">
            <a:extLst>
              <a:ext uri="{FF2B5EF4-FFF2-40B4-BE49-F238E27FC236}">
                <a16:creationId xmlns:a16="http://schemas.microsoft.com/office/drawing/2014/main" id="{1ADDD722-D358-5AF2-D86F-88F033644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48325" y="2686049"/>
            <a:ext cx="390525" cy="390525"/>
          </a:xfrm>
          <a:prstGeom prst="rect">
            <a:avLst/>
          </a:prstGeom>
        </p:spPr>
      </p:pic>
      <p:pic>
        <p:nvPicPr>
          <p:cNvPr id="15" name="Graphic 14" descr="No sign with solid fill">
            <a:extLst>
              <a:ext uri="{FF2B5EF4-FFF2-40B4-BE49-F238E27FC236}">
                <a16:creationId xmlns:a16="http://schemas.microsoft.com/office/drawing/2014/main" id="{DD4261A1-E946-0D89-7EDA-AEEF6C0687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7850" y="3067049"/>
            <a:ext cx="390525" cy="390525"/>
          </a:xfrm>
          <a:prstGeom prst="rect">
            <a:avLst/>
          </a:prstGeom>
        </p:spPr>
      </p:pic>
      <p:pic>
        <p:nvPicPr>
          <p:cNvPr id="16" name="Graphic 15" descr="No sign with solid fill">
            <a:extLst>
              <a:ext uri="{FF2B5EF4-FFF2-40B4-BE49-F238E27FC236}">
                <a16:creationId xmlns:a16="http://schemas.microsoft.com/office/drawing/2014/main" id="{34A3A74B-752A-5ED0-83C8-0D7EED949C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7850" y="3419474"/>
            <a:ext cx="390525" cy="390525"/>
          </a:xfrm>
          <a:prstGeom prst="rect">
            <a:avLst/>
          </a:prstGeom>
        </p:spPr>
      </p:pic>
      <p:pic>
        <p:nvPicPr>
          <p:cNvPr id="17" name="Graphic 16" descr="No sign with solid fill">
            <a:extLst>
              <a:ext uri="{FF2B5EF4-FFF2-40B4-BE49-F238E27FC236}">
                <a16:creationId xmlns:a16="http://schemas.microsoft.com/office/drawing/2014/main" id="{6E34D5EB-1182-FF6B-42E6-E81B75D049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67375" y="3800474"/>
            <a:ext cx="390525" cy="390525"/>
          </a:xfrm>
          <a:prstGeom prst="rect">
            <a:avLst/>
          </a:prstGeom>
        </p:spPr>
      </p:pic>
      <p:pic>
        <p:nvPicPr>
          <p:cNvPr id="18" name="Graphic 17" descr="No sign with solid fill">
            <a:extLst>
              <a:ext uri="{FF2B5EF4-FFF2-40B4-BE49-F238E27FC236}">
                <a16:creationId xmlns:a16="http://schemas.microsoft.com/office/drawing/2014/main" id="{A2CEE4E4-9507-8232-F77E-B501B93C64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6900" y="4171949"/>
            <a:ext cx="390525" cy="390525"/>
          </a:xfrm>
          <a:prstGeom prst="rect">
            <a:avLst/>
          </a:prstGeom>
        </p:spPr>
      </p:pic>
      <p:sp>
        <p:nvSpPr>
          <p:cNvPr id="19" name="TextBox 18">
            <a:extLst>
              <a:ext uri="{FF2B5EF4-FFF2-40B4-BE49-F238E27FC236}">
                <a16:creationId xmlns:a16="http://schemas.microsoft.com/office/drawing/2014/main" id="{5D3B3D0D-C929-1492-2705-839BCF1E509A}"/>
              </a:ext>
            </a:extLst>
          </p:cNvPr>
          <p:cNvSpPr txBox="1"/>
          <p:nvPr/>
        </p:nvSpPr>
        <p:spPr>
          <a:xfrm>
            <a:off x="7629525" y="5886450"/>
            <a:ext cx="3324225" cy="338554"/>
          </a:xfrm>
          <a:prstGeom prst="rect">
            <a:avLst/>
          </a:prstGeom>
          <a:noFill/>
        </p:spPr>
        <p:txBody>
          <a:bodyPr wrap="square" rtlCol="0">
            <a:spAutoFit/>
          </a:bodyPr>
          <a:lstStyle/>
          <a:p>
            <a:r>
              <a:rPr lang="en-US" sz="1600" i="1"/>
              <a:t>* Planned in future release</a:t>
            </a:r>
          </a:p>
        </p:txBody>
      </p:sp>
    </p:spTree>
    <p:extLst>
      <p:ext uri="{BB962C8B-B14F-4D97-AF65-F5344CB8AC3E}">
        <p14:creationId xmlns:p14="http://schemas.microsoft.com/office/powerpoint/2010/main" val="3442151196"/>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0B18-9E6B-11C6-B763-608206604744}"/>
              </a:ext>
            </a:extLst>
          </p:cNvPr>
          <p:cNvSpPr>
            <a:spLocks noGrp="1"/>
          </p:cNvSpPr>
          <p:nvPr>
            <p:ph type="title"/>
          </p:nvPr>
        </p:nvSpPr>
        <p:spPr/>
        <p:txBody>
          <a:bodyPr/>
          <a:lstStyle/>
          <a:p>
            <a:r>
              <a:rPr lang="en-US"/>
              <a:t>Module List vs VLMS</a:t>
            </a:r>
          </a:p>
        </p:txBody>
      </p:sp>
      <p:sp>
        <p:nvSpPr>
          <p:cNvPr id="3" name="Slide Number Placeholder 2">
            <a:extLst>
              <a:ext uri="{FF2B5EF4-FFF2-40B4-BE49-F238E27FC236}">
                <a16:creationId xmlns:a16="http://schemas.microsoft.com/office/drawing/2014/main" id="{F3CE2D35-051B-A062-FC05-920A07324B06}"/>
              </a:ext>
            </a:extLst>
          </p:cNvPr>
          <p:cNvSpPr>
            <a:spLocks noGrp="1"/>
          </p:cNvSpPr>
          <p:nvPr>
            <p:ph type="sldNum" sz="quarter" idx="4"/>
          </p:nvPr>
        </p:nvSpPr>
        <p:spPr/>
        <p:txBody>
          <a:bodyPr/>
          <a:lstStyle/>
          <a:p>
            <a:fld id="{668D70EB-B7FF-4AB0-A48E-08C24E2E3245}" type="slidenum">
              <a:rPr lang="en-US" smtClean="0"/>
              <a:pPr/>
              <a:t>36</a:t>
            </a:fld>
            <a:endParaRPr lang="en-US"/>
          </a:p>
        </p:txBody>
      </p:sp>
      <p:pic>
        <p:nvPicPr>
          <p:cNvPr id="5" name="Picture 4">
            <a:extLst>
              <a:ext uri="{FF2B5EF4-FFF2-40B4-BE49-F238E27FC236}">
                <a16:creationId xmlns:a16="http://schemas.microsoft.com/office/drawing/2014/main" id="{549C44C1-64C8-83ED-7A8B-4A7C44239960}"/>
              </a:ext>
            </a:extLst>
          </p:cNvPr>
          <p:cNvPicPr>
            <a:picLocks noChangeAspect="1"/>
          </p:cNvPicPr>
          <p:nvPr/>
        </p:nvPicPr>
        <p:blipFill>
          <a:blip r:embed="rId3"/>
          <a:stretch>
            <a:fillRect/>
          </a:stretch>
        </p:blipFill>
        <p:spPr>
          <a:xfrm>
            <a:off x="2255137" y="1175371"/>
            <a:ext cx="7681726" cy="5033149"/>
          </a:xfrm>
          <a:prstGeom prst="rect">
            <a:avLst/>
          </a:prstGeom>
        </p:spPr>
      </p:pic>
    </p:spTree>
    <p:extLst>
      <p:ext uri="{BB962C8B-B14F-4D97-AF65-F5344CB8AC3E}">
        <p14:creationId xmlns:p14="http://schemas.microsoft.com/office/powerpoint/2010/main" val="2132564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6DEF0D-16A1-47C4-8A38-F4A8DEF1AC25}"/>
              </a:ext>
            </a:extLst>
          </p:cNvPr>
          <p:cNvSpPr>
            <a:spLocks noGrp="1"/>
          </p:cNvSpPr>
          <p:nvPr>
            <p:ph type="title"/>
          </p:nvPr>
        </p:nvSpPr>
        <p:spPr/>
        <p:txBody>
          <a:bodyPr/>
          <a:lstStyle/>
          <a:p>
            <a:r>
              <a:rPr lang="en-US" b="1">
                <a:solidFill>
                  <a:schemeClr val="accent2"/>
                </a:solidFill>
              </a:rPr>
              <a:t>VLMS Express™</a:t>
            </a:r>
            <a:br>
              <a:rPr lang="en-US" b="1"/>
            </a:br>
            <a:r>
              <a:rPr lang="en-US" sz="4400" b="1" i="1"/>
              <a:t>Taking you from breakthrough to blockbuster!</a:t>
            </a:r>
            <a:endParaRPr lang="en-US" b="1" i="1"/>
          </a:p>
        </p:txBody>
      </p:sp>
      <p:sp>
        <p:nvSpPr>
          <p:cNvPr id="10" name="Text Placeholder 9">
            <a:extLst>
              <a:ext uri="{FF2B5EF4-FFF2-40B4-BE49-F238E27FC236}">
                <a16:creationId xmlns:a16="http://schemas.microsoft.com/office/drawing/2014/main" id="{6B88B797-349D-4AD1-8F82-2E9F147063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752450"/>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7DC6-D78D-DD0F-240E-225E842A6E1A}"/>
              </a:ext>
            </a:extLst>
          </p:cNvPr>
          <p:cNvSpPr>
            <a:spLocks noGrp="1"/>
          </p:cNvSpPr>
          <p:nvPr>
            <p:ph type="title"/>
          </p:nvPr>
        </p:nvSpPr>
        <p:spPr/>
        <p:txBody>
          <a:bodyPr/>
          <a:lstStyle/>
          <a:p>
            <a:r>
              <a:rPr lang="en-US"/>
              <a:t>Demo</a:t>
            </a:r>
          </a:p>
        </p:txBody>
      </p:sp>
      <p:sp>
        <p:nvSpPr>
          <p:cNvPr id="5" name="Text Placeholder 4">
            <a:extLst>
              <a:ext uri="{FF2B5EF4-FFF2-40B4-BE49-F238E27FC236}">
                <a16:creationId xmlns:a16="http://schemas.microsoft.com/office/drawing/2014/main" id="{0D1ECAEC-0E6F-B3B6-6B03-356440F799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061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erson using a computer&#10;&#10;Description automatically generated with medium confidence">
            <a:extLst>
              <a:ext uri="{FF2B5EF4-FFF2-40B4-BE49-F238E27FC236}">
                <a16:creationId xmlns:a16="http://schemas.microsoft.com/office/drawing/2014/main" id="{CA0CB828-45F7-A248-1C15-67B2770C7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74157" cy="6858000"/>
          </a:xfrm>
          <a:prstGeom prst="rect">
            <a:avLst/>
          </a:prstGeom>
        </p:spPr>
      </p:pic>
      <p:sp>
        <p:nvSpPr>
          <p:cNvPr id="9" name="Rectangle 8">
            <a:extLst>
              <a:ext uri="{FF2B5EF4-FFF2-40B4-BE49-F238E27FC236}">
                <a16:creationId xmlns:a16="http://schemas.microsoft.com/office/drawing/2014/main" id="{57416CAD-2C42-9E75-3D81-3699E16B39F3}"/>
              </a:ext>
            </a:extLst>
          </p:cNvPr>
          <p:cNvSpPr/>
          <p:nvPr/>
        </p:nvSpPr>
        <p:spPr>
          <a:xfrm>
            <a:off x="4333938" y="0"/>
            <a:ext cx="5940219" cy="6858000"/>
          </a:xfrm>
          <a:prstGeom prst="rect">
            <a:avLst/>
          </a:prstGeom>
          <a:gradFill>
            <a:gsLst>
              <a:gs pos="0">
                <a:schemeClr val="bg1">
                  <a:alpha val="0"/>
                </a:schemeClr>
              </a:gs>
              <a:gs pos="7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07AB68-A9A9-A33D-F615-8C8339569A48}"/>
              </a:ext>
            </a:extLst>
          </p:cNvPr>
          <p:cNvSpPr>
            <a:spLocks noGrp="1"/>
          </p:cNvSpPr>
          <p:nvPr>
            <p:ph type="title"/>
          </p:nvPr>
        </p:nvSpPr>
        <p:spPr>
          <a:xfrm>
            <a:off x="5227093" y="1518670"/>
            <a:ext cx="6605516" cy="1359030"/>
          </a:xfrm>
        </p:spPr>
        <p:txBody>
          <a:bodyPr>
            <a:normAutofit/>
          </a:bodyPr>
          <a:lstStyle/>
          <a:p>
            <a:r>
              <a:rPr lang="en-US" sz="8800">
                <a:solidFill>
                  <a:schemeClr val="accent2"/>
                </a:solidFill>
                <a:latin typeface="+mn-lt"/>
              </a:rPr>
              <a:t>VLMS Express</a:t>
            </a:r>
          </a:p>
        </p:txBody>
      </p:sp>
      <p:sp>
        <p:nvSpPr>
          <p:cNvPr id="8" name="Text Placeholder 7">
            <a:extLst>
              <a:ext uri="{FF2B5EF4-FFF2-40B4-BE49-F238E27FC236}">
                <a16:creationId xmlns:a16="http://schemas.microsoft.com/office/drawing/2014/main" id="{D7FBB007-61F3-C0C3-5475-3B422C0729FD}"/>
              </a:ext>
            </a:extLst>
          </p:cNvPr>
          <p:cNvSpPr>
            <a:spLocks noGrp="1"/>
          </p:cNvSpPr>
          <p:nvPr>
            <p:ph type="body" idx="1"/>
          </p:nvPr>
        </p:nvSpPr>
        <p:spPr>
          <a:xfrm>
            <a:off x="5227093" y="3068141"/>
            <a:ext cx="6605516" cy="1359030"/>
          </a:xfrm>
        </p:spPr>
        <p:txBody>
          <a:bodyPr>
            <a:normAutofit/>
          </a:bodyPr>
          <a:lstStyle/>
          <a:p>
            <a:r>
              <a:rPr lang="en-US" sz="3200" b="1" i="0">
                <a:solidFill>
                  <a:srgbClr val="1B449C"/>
                </a:solidFill>
                <a:effectLst/>
                <a:latin typeface="Fira Sans" panose="020B0503050000020004" pitchFamily="34" charset="0"/>
              </a:rPr>
              <a:t>Lean. Simplified. Cloud-based.</a:t>
            </a:r>
          </a:p>
          <a:p>
            <a:r>
              <a:rPr lang="en-US" sz="3200" b="1" i="0">
                <a:solidFill>
                  <a:srgbClr val="1B449C"/>
                </a:solidFill>
                <a:effectLst/>
                <a:latin typeface="Fira Sans" panose="020B0503050000020004" pitchFamily="34" charset="0"/>
              </a:rPr>
              <a:t>Digital validation for everyone.</a:t>
            </a:r>
            <a:endParaRPr lang="en-US" sz="3200"/>
          </a:p>
        </p:txBody>
      </p:sp>
      <p:pic>
        <p:nvPicPr>
          <p:cNvPr id="12" name="Picture 11">
            <a:extLst>
              <a:ext uri="{FF2B5EF4-FFF2-40B4-BE49-F238E27FC236}">
                <a16:creationId xmlns:a16="http://schemas.microsoft.com/office/drawing/2014/main" id="{01CBD9A7-DA25-2348-5BAA-7E44DB41759D}"/>
              </a:ext>
            </a:extLst>
          </p:cNvPr>
          <p:cNvPicPr>
            <a:picLocks noGrp="1" noRot="1" noChangeAspect="1" noMove="1" noResize="1" noEditPoints="1" noAdjustHandles="1" noChangeArrowheads="1" noChangeShapeType="1" noCrop="1"/>
          </p:cNvPicPr>
          <p:nvPr/>
        </p:nvPicPr>
        <p:blipFill>
          <a:blip r:embed="rId3"/>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23894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E504345-D8DB-DBB7-ACC6-DB27BB7178BE}"/>
              </a:ext>
            </a:extLst>
          </p:cNvPr>
          <p:cNvSpPr/>
          <p:nvPr/>
        </p:nvSpPr>
        <p:spPr>
          <a:xfrm>
            <a:off x="3581504" y="2047164"/>
            <a:ext cx="5030233" cy="3480179"/>
          </a:xfrm>
          <a:prstGeom prst="roundRect">
            <a:avLst>
              <a:gd name="adj" fmla="val 11569"/>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handcart&#10;&#10;Description automatically generated">
            <a:extLst>
              <a:ext uri="{FF2B5EF4-FFF2-40B4-BE49-F238E27FC236}">
                <a16:creationId xmlns:a16="http://schemas.microsoft.com/office/drawing/2014/main" id="{3CC59871-72F3-C201-F305-755BC2BBA9B2}"/>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l="55355" t="5642" b="5642"/>
          <a:stretch/>
        </p:blipFill>
        <p:spPr>
          <a:xfrm>
            <a:off x="0" y="-1"/>
            <a:ext cx="3451177" cy="6858001"/>
          </a:xfrm>
          <a:prstGeom prst="rect">
            <a:avLst/>
          </a:prstGeom>
          <a:noFill/>
        </p:spPr>
      </p:pic>
      <p:sp>
        <p:nvSpPr>
          <p:cNvPr id="4" name="Title 3">
            <a:extLst>
              <a:ext uri="{FF2B5EF4-FFF2-40B4-BE49-F238E27FC236}">
                <a16:creationId xmlns:a16="http://schemas.microsoft.com/office/drawing/2014/main" id="{2C4A08B4-8E73-88F6-92F2-E696220D34E0}"/>
              </a:ext>
            </a:extLst>
          </p:cNvPr>
          <p:cNvSpPr>
            <a:spLocks noGrp="1"/>
          </p:cNvSpPr>
          <p:nvPr>
            <p:ph type="title"/>
          </p:nvPr>
        </p:nvSpPr>
        <p:spPr/>
        <p:txBody>
          <a:bodyPr/>
          <a:lstStyle/>
          <a:p>
            <a:pPr algn="ctr"/>
            <a:r>
              <a:rPr lang="en-US" sz="4800">
                <a:solidFill>
                  <a:schemeClr val="accent1">
                    <a:lumMod val="40000"/>
                    <a:lumOff val="60000"/>
                  </a:schemeClr>
                </a:solidFill>
                <a:latin typeface="+mj-lt"/>
              </a:rPr>
              <a:t>Taking validation from paper to glass</a:t>
            </a:r>
            <a:endParaRPr lang="en-US" sz="4400">
              <a:solidFill>
                <a:schemeClr val="accent1">
                  <a:lumMod val="40000"/>
                  <a:lumOff val="60000"/>
                </a:schemeClr>
              </a:solidFill>
            </a:endParaRPr>
          </a:p>
        </p:txBody>
      </p:sp>
      <p:pic>
        <p:nvPicPr>
          <p:cNvPr id="20" name="Picture 19" descr="A picture containing handcart&#10;&#10;Description automatically generated">
            <a:extLst>
              <a:ext uri="{FF2B5EF4-FFF2-40B4-BE49-F238E27FC236}">
                <a16:creationId xmlns:a16="http://schemas.microsoft.com/office/drawing/2014/main" id="{D8491089-071D-0422-06BA-BEFA960E7D17}"/>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t="5642" r="57209" b="5642"/>
          <a:stretch/>
        </p:blipFill>
        <p:spPr>
          <a:xfrm>
            <a:off x="8884123" y="0"/>
            <a:ext cx="3307877" cy="6858001"/>
          </a:xfrm>
          <a:prstGeom prst="rect">
            <a:avLst/>
          </a:prstGeom>
          <a:noFill/>
        </p:spPr>
      </p:pic>
      <p:sp>
        <p:nvSpPr>
          <p:cNvPr id="21" name="Rectangle 20">
            <a:extLst>
              <a:ext uri="{FF2B5EF4-FFF2-40B4-BE49-F238E27FC236}">
                <a16:creationId xmlns:a16="http://schemas.microsoft.com/office/drawing/2014/main" id="{7CD97D60-8D84-6F7C-EE1B-72C8B4EE3B94}"/>
              </a:ext>
            </a:extLst>
          </p:cNvPr>
          <p:cNvSpPr/>
          <p:nvPr/>
        </p:nvSpPr>
        <p:spPr>
          <a:xfrm>
            <a:off x="4497453" y="1705971"/>
            <a:ext cx="3197091"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D1B9DB-944A-9C22-1132-0B41250A44BD}"/>
              </a:ext>
            </a:extLst>
          </p:cNvPr>
          <p:cNvSpPr/>
          <p:nvPr/>
        </p:nvSpPr>
        <p:spPr>
          <a:xfrm>
            <a:off x="4497453" y="5172141"/>
            <a:ext cx="3197091"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327508-9D0E-B760-3850-B2D313CE06F0}"/>
              </a:ext>
            </a:extLst>
          </p:cNvPr>
          <p:cNvSpPr/>
          <p:nvPr/>
        </p:nvSpPr>
        <p:spPr>
          <a:xfrm rot="5400000">
            <a:off x="2770470" y="3454844"/>
            <a:ext cx="1609298"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D9A810-DEC9-9971-FA23-19C7D4DE0766}"/>
              </a:ext>
            </a:extLst>
          </p:cNvPr>
          <p:cNvSpPr/>
          <p:nvPr/>
        </p:nvSpPr>
        <p:spPr>
          <a:xfrm rot="5400000">
            <a:off x="7745104" y="3454843"/>
            <a:ext cx="1609298"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413491-3512-32DA-6C59-63C0CDDECD12}"/>
              </a:ext>
            </a:extLst>
          </p:cNvPr>
          <p:cNvSpPr txBox="1"/>
          <p:nvPr/>
        </p:nvSpPr>
        <p:spPr>
          <a:xfrm>
            <a:off x="7123744" y="3096718"/>
            <a:ext cx="2975986" cy="1384995"/>
          </a:xfrm>
          <a:prstGeom prst="rect">
            <a:avLst/>
          </a:prstGeom>
          <a:noFill/>
        </p:spPr>
        <p:txBody>
          <a:bodyPr wrap="square" rtlCol="0">
            <a:spAutoFit/>
          </a:bodyPr>
          <a:lstStyle/>
          <a:p>
            <a:pPr marL="0" indent="0" algn="ctr">
              <a:buNone/>
            </a:pPr>
            <a:r>
              <a:rPr lang="en-US" sz="2800">
                <a:solidFill>
                  <a:schemeClr val="bg1"/>
                </a:solidFill>
                <a:latin typeface="+mj-lt"/>
              </a:rPr>
              <a:t>Author, execute, capture, route and trace in the app</a:t>
            </a:r>
          </a:p>
        </p:txBody>
      </p:sp>
      <p:sp>
        <p:nvSpPr>
          <p:cNvPr id="17" name="TextBox 16">
            <a:extLst>
              <a:ext uri="{FF2B5EF4-FFF2-40B4-BE49-F238E27FC236}">
                <a16:creationId xmlns:a16="http://schemas.microsoft.com/office/drawing/2014/main" id="{BB66BC2A-ED58-BE97-2407-7277DB42AEAE}"/>
              </a:ext>
            </a:extLst>
          </p:cNvPr>
          <p:cNvSpPr txBox="1"/>
          <p:nvPr/>
        </p:nvSpPr>
        <p:spPr>
          <a:xfrm>
            <a:off x="2230842" y="3096717"/>
            <a:ext cx="2701324" cy="1384995"/>
          </a:xfrm>
          <a:prstGeom prst="rect">
            <a:avLst/>
          </a:prstGeom>
          <a:noFill/>
        </p:spPr>
        <p:txBody>
          <a:bodyPr wrap="square" rtlCol="0">
            <a:spAutoFit/>
          </a:bodyPr>
          <a:lstStyle/>
          <a:p>
            <a:pPr marL="0" indent="0" algn="ctr">
              <a:buNone/>
            </a:pPr>
            <a:r>
              <a:rPr lang="en-US" sz="2800">
                <a:solidFill>
                  <a:schemeClr val="bg1"/>
                </a:solidFill>
                <a:latin typeface="+mj-lt"/>
              </a:rPr>
              <a:t>Get up and running in less than four weeks</a:t>
            </a:r>
          </a:p>
        </p:txBody>
      </p:sp>
      <p:sp>
        <p:nvSpPr>
          <p:cNvPr id="18" name="TextBox 17">
            <a:extLst>
              <a:ext uri="{FF2B5EF4-FFF2-40B4-BE49-F238E27FC236}">
                <a16:creationId xmlns:a16="http://schemas.microsoft.com/office/drawing/2014/main" id="{72FD93B0-AA2C-B559-B8A8-88245A8E0C68}"/>
              </a:ext>
            </a:extLst>
          </p:cNvPr>
          <p:cNvSpPr txBox="1"/>
          <p:nvPr/>
        </p:nvSpPr>
        <p:spPr>
          <a:xfrm>
            <a:off x="4663373" y="4834845"/>
            <a:ext cx="2865256" cy="1384995"/>
          </a:xfrm>
          <a:prstGeom prst="rect">
            <a:avLst/>
          </a:prstGeom>
          <a:noFill/>
        </p:spPr>
        <p:txBody>
          <a:bodyPr wrap="square" rtlCol="0">
            <a:spAutoFit/>
          </a:bodyPr>
          <a:lstStyle/>
          <a:p>
            <a:pPr marL="0" indent="0" algn="ctr">
              <a:buNone/>
            </a:pPr>
            <a:r>
              <a:rPr lang="en-US" sz="2800">
                <a:solidFill>
                  <a:schemeClr val="bg1"/>
                </a:solidFill>
                <a:latin typeface="+mj-lt"/>
              </a:rPr>
              <a:t>Deploy in the cloud for minimal IT burden</a:t>
            </a:r>
          </a:p>
        </p:txBody>
      </p:sp>
      <p:sp>
        <p:nvSpPr>
          <p:cNvPr id="15" name="TextBox 14">
            <a:extLst>
              <a:ext uri="{FF2B5EF4-FFF2-40B4-BE49-F238E27FC236}">
                <a16:creationId xmlns:a16="http://schemas.microsoft.com/office/drawing/2014/main" id="{8442EB1F-B3E4-DB53-0C33-8146527D9482}"/>
              </a:ext>
            </a:extLst>
          </p:cNvPr>
          <p:cNvSpPr txBox="1">
            <a:spLocks/>
          </p:cNvSpPr>
          <p:nvPr/>
        </p:nvSpPr>
        <p:spPr>
          <a:xfrm>
            <a:off x="4745337" y="1351489"/>
            <a:ext cx="2701324" cy="1384995"/>
          </a:xfrm>
          <a:prstGeom prst="rect">
            <a:avLst/>
          </a:prstGeom>
          <a:noFill/>
        </p:spPr>
        <p:txBody>
          <a:bodyPr wrap="square" rtlCol="0">
            <a:spAutoFit/>
          </a:bodyPr>
          <a:lstStyle/>
          <a:p>
            <a:pPr marL="0" indent="0" algn="ctr">
              <a:buNone/>
            </a:pPr>
            <a:r>
              <a:rPr lang="en-US" sz="2800">
                <a:solidFill>
                  <a:schemeClr val="bg1"/>
                </a:solidFill>
                <a:latin typeface="+mj-lt"/>
              </a:rPr>
              <a:t>Convert paper-based processes to 100% digital</a:t>
            </a:r>
          </a:p>
        </p:txBody>
      </p:sp>
      <p:pic>
        <p:nvPicPr>
          <p:cNvPr id="25" name="Picture 24">
            <a:extLst>
              <a:ext uri="{FF2B5EF4-FFF2-40B4-BE49-F238E27FC236}">
                <a16:creationId xmlns:a16="http://schemas.microsoft.com/office/drawing/2014/main" id="{F4D053BC-D5A8-9AF2-0194-C148C81B3BE7}"/>
              </a:ext>
            </a:extLst>
          </p:cNvPr>
          <p:cNvPicPr>
            <a:picLocks noChangeAspect="1"/>
          </p:cNvPicPr>
          <p:nvPr/>
        </p:nvPicPr>
        <p:blipFill>
          <a:blip r:embed="rId4"/>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128368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P spid="17" grpId="0"/>
      <p:bldP spid="1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2B0A619-8A58-F637-2068-D4CDA9B979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45"/>
          <a:stretch/>
        </p:blipFill>
        <p:spPr bwMode="auto">
          <a:xfrm>
            <a:off x="0" y="0"/>
            <a:ext cx="12141241" cy="6858000"/>
          </a:xfrm>
          <a:prstGeom prst="rect">
            <a:avLst/>
          </a:prstGeom>
          <a:gradFill flip="none" rotWithShape="1">
            <a:gsLst>
              <a:gs pos="100000">
                <a:srgbClr val="C3C3C3"/>
              </a:gs>
              <a:gs pos="0">
                <a:srgbClr val="A4A4A4"/>
              </a:gs>
            </a:gsLst>
            <a:lin ang="5400000" scaled="1"/>
            <a:tileRect/>
          </a:gradFill>
        </p:spPr>
      </p:pic>
      <p:sp>
        <p:nvSpPr>
          <p:cNvPr id="3" name="Slide Number Placeholder 2">
            <a:extLst>
              <a:ext uri="{FF2B5EF4-FFF2-40B4-BE49-F238E27FC236}">
                <a16:creationId xmlns:a16="http://schemas.microsoft.com/office/drawing/2014/main" id="{FD7601AC-D4AE-8D1B-61D3-F6B3723C6918}"/>
              </a:ext>
            </a:extLst>
          </p:cNvPr>
          <p:cNvSpPr>
            <a:spLocks noGrp="1"/>
          </p:cNvSpPr>
          <p:nvPr>
            <p:ph type="sldNum" sz="quarter" idx="4"/>
          </p:nvPr>
        </p:nvSpPr>
        <p:spPr/>
        <p:txBody>
          <a:bodyPr/>
          <a:lstStyle/>
          <a:p>
            <a:fld id="{668D70EB-B7FF-4AB0-A48E-08C24E2E3245}" type="slidenum">
              <a:rPr lang="en-US" smtClean="0"/>
              <a:pPr/>
              <a:t>6</a:t>
            </a:fld>
            <a:endParaRPr lang="en-US"/>
          </a:p>
        </p:txBody>
      </p:sp>
      <p:sp>
        <p:nvSpPr>
          <p:cNvPr id="5" name="TextBox 4">
            <a:extLst>
              <a:ext uri="{FF2B5EF4-FFF2-40B4-BE49-F238E27FC236}">
                <a16:creationId xmlns:a16="http://schemas.microsoft.com/office/drawing/2014/main" id="{435E8175-2A58-9173-8975-BF7D4CE67D68}"/>
              </a:ext>
            </a:extLst>
          </p:cNvPr>
          <p:cNvSpPr txBox="1"/>
          <p:nvPr/>
        </p:nvSpPr>
        <p:spPr>
          <a:xfrm>
            <a:off x="3770482" y="20683"/>
            <a:ext cx="2429571" cy="411567"/>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8" name="Rectangle 7">
            <a:extLst>
              <a:ext uri="{FF2B5EF4-FFF2-40B4-BE49-F238E27FC236}">
                <a16:creationId xmlns:a16="http://schemas.microsoft.com/office/drawing/2014/main" id="{F43D6EE8-AA24-551B-AC12-3E197D0C8F29}"/>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36A43-C8E1-E324-BB09-C6B87DA678D7}"/>
              </a:ext>
            </a:extLst>
          </p:cNvPr>
          <p:cNvSpPr>
            <a:spLocks noGrp="1"/>
          </p:cNvSpPr>
          <p:nvPr>
            <p:ph type="title"/>
          </p:nvPr>
        </p:nvSpPr>
        <p:spPr>
          <a:xfrm>
            <a:off x="7478973" y="0"/>
            <a:ext cx="4106475" cy="6858000"/>
          </a:xfrm>
        </p:spPr>
        <p:txBody>
          <a:bodyPr anchor="ctr" anchorCtr="0"/>
          <a:lstStyle/>
          <a:p>
            <a:r>
              <a:rPr lang="en-US" sz="4400">
                <a:latin typeface="+mj-lt"/>
              </a:rPr>
              <a:t>Intuitive </a:t>
            </a:r>
            <a:br>
              <a:rPr lang="en-US" sz="4400">
                <a:latin typeface="+mj-lt"/>
              </a:rPr>
            </a:br>
            <a:r>
              <a:rPr lang="en-US" sz="4400">
                <a:latin typeface="+mj-lt"/>
              </a:rPr>
              <a:t>and flexible authoring</a:t>
            </a:r>
          </a:p>
        </p:txBody>
      </p:sp>
      <p:pic>
        <p:nvPicPr>
          <p:cNvPr id="9" name="Picture 8">
            <a:extLst>
              <a:ext uri="{FF2B5EF4-FFF2-40B4-BE49-F238E27FC236}">
                <a16:creationId xmlns:a16="http://schemas.microsoft.com/office/drawing/2014/main" id="{BC8A9681-3782-8421-2D1F-C4C62014BC4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412979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D3449-9526-8485-00E5-21AB2C1FC1F7}"/>
              </a:ext>
            </a:extLst>
          </p:cNvPr>
          <p:cNvPicPr>
            <a:picLocks noChangeAspect="1"/>
          </p:cNvPicPr>
          <p:nvPr/>
        </p:nvPicPr>
        <p:blipFill>
          <a:blip r:embed="rId3"/>
          <a:stretch>
            <a:fillRect/>
          </a:stretch>
        </p:blipFill>
        <p:spPr>
          <a:xfrm>
            <a:off x="0" y="0"/>
            <a:ext cx="11846399" cy="6858000"/>
          </a:xfrm>
          <a:prstGeom prst="rect">
            <a:avLst/>
          </a:prstGeom>
        </p:spPr>
      </p:pic>
      <p:sp>
        <p:nvSpPr>
          <p:cNvPr id="3" name="Slide Number Placeholder 2">
            <a:extLst>
              <a:ext uri="{FF2B5EF4-FFF2-40B4-BE49-F238E27FC236}">
                <a16:creationId xmlns:a16="http://schemas.microsoft.com/office/drawing/2014/main" id="{FD7601AC-D4AE-8D1B-61D3-F6B3723C6918}"/>
              </a:ext>
            </a:extLst>
          </p:cNvPr>
          <p:cNvSpPr>
            <a:spLocks noGrp="1"/>
          </p:cNvSpPr>
          <p:nvPr>
            <p:ph type="sldNum" sz="quarter" idx="4"/>
          </p:nvPr>
        </p:nvSpPr>
        <p:spPr/>
        <p:txBody>
          <a:bodyPr/>
          <a:lstStyle/>
          <a:p>
            <a:fld id="{668D70EB-B7FF-4AB0-A48E-08C24E2E3245}" type="slidenum">
              <a:rPr lang="en-US" smtClean="0"/>
              <a:pPr/>
              <a:t>7</a:t>
            </a:fld>
            <a:endParaRPr lang="en-US"/>
          </a:p>
        </p:txBody>
      </p:sp>
      <p:sp>
        <p:nvSpPr>
          <p:cNvPr id="8" name="Rectangle 7">
            <a:extLst>
              <a:ext uri="{FF2B5EF4-FFF2-40B4-BE49-F238E27FC236}">
                <a16:creationId xmlns:a16="http://schemas.microsoft.com/office/drawing/2014/main" id="{F43D6EE8-AA24-551B-AC12-3E197D0C8F29}"/>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36A43-C8E1-E324-BB09-C6B87DA678D7}"/>
              </a:ext>
            </a:extLst>
          </p:cNvPr>
          <p:cNvSpPr>
            <a:spLocks noGrp="1"/>
          </p:cNvSpPr>
          <p:nvPr>
            <p:ph type="title"/>
          </p:nvPr>
        </p:nvSpPr>
        <p:spPr>
          <a:xfrm>
            <a:off x="7478973" y="0"/>
            <a:ext cx="4106475" cy="6858000"/>
          </a:xfrm>
        </p:spPr>
        <p:txBody>
          <a:bodyPr anchor="ctr" anchorCtr="0"/>
          <a:lstStyle/>
          <a:p>
            <a:r>
              <a:rPr lang="en-US" sz="4400">
                <a:latin typeface="+mj-lt"/>
              </a:rPr>
              <a:t>Easy upload and use of existing templates</a:t>
            </a:r>
          </a:p>
        </p:txBody>
      </p:sp>
      <p:pic>
        <p:nvPicPr>
          <p:cNvPr id="9" name="Picture 8">
            <a:extLst>
              <a:ext uri="{FF2B5EF4-FFF2-40B4-BE49-F238E27FC236}">
                <a16:creationId xmlns:a16="http://schemas.microsoft.com/office/drawing/2014/main" id="{BC8A9681-3782-8421-2D1F-C4C62014BC4C}"/>
              </a:ext>
            </a:extLst>
          </p:cNvPr>
          <p:cNvPicPr/>
          <p:nvPr/>
        </p:nvPicPr>
        <p:blipFill>
          <a:blip r:embed="rId4"/>
          <a:stretch>
            <a:fillRect/>
          </a:stretch>
        </p:blipFill>
        <p:spPr>
          <a:xfrm>
            <a:off x="9989037" y="6525153"/>
            <a:ext cx="1596411" cy="184363"/>
          </a:xfrm>
          <a:prstGeom prst="rect">
            <a:avLst/>
          </a:prstGeom>
        </p:spPr>
      </p:pic>
      <p:sp>
        <p:nvSpPr>
          <p:cNvPr id="7" name="TextBox 6">
            <a:extLst>
              <a:ext uri="{FF2B5EF4-FFF2-40B4-BE49-F238E27FC236}">
                <a16:creationId xmlns:a16="http://schemas.microsoft.com/office/drawing/2014/main" id="{A51FF0DD-2A65-0203-43DE-AA68A3EF988B}"/>
              </a:ext>
            </a:extLst>
          </p:cNvPr>
          <p:cNvSpPr txBox="1"/>
          <p:nvPr/>
        </p:nvSpPr>
        <p:spPr>
          <a:xfrm>
            <a:off x="3071674" y="97654"/>
            <a:ext cx="568171" cy="369332"/>
          </a:xfrm>
          <a:prstGeom prst="rect">
            <a:avLst/>
          </a:prstGeom>
          <a:solidFill>
            <a:schemeClr val="bg1"/>
          </a:solidFill>
        </p:spPr>
        <p:txBody>
          <a:bodyPr wrap="square" rtlCol="0">
            <a:spAutoFit/>
          </a:bodyPr>
          <a:lstStyle/>
          <a:p>
            <a:endParaRPr lang="en-US"/>
          </a:p>
        </p:txBody>
      </p:sp>
      <p:sp>
        <p:nvSpPr>
          <p:cNvPr id="10" name="Oval 9">
            <a:extLst>
              <a:ext uri="{FF2B5EF4-FFF2-40B4-BE49-F238E27FC236}">
                <a16:creationId xmlns:a16="http://schemas.microsoft.com/office/drawing/2014/main" id="{9E4D2E85-92BA-D365-70F1-FC3ADD5C39F7}"/>
              </a:ext>
            </a:extLst>
          </p:cNvPr>
          <p:cNvSpPr/>
          <p:nvPr/>
        </p:nvSpPr>
        <p:spPr>
          <a:xfrm>
            <a:off x="2207491" y="3528294"/>
            <a:ext cx="4202545" cy="111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94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8080B-C69E-0A4D-43A2-C7AA80BC4670}"/>
              </a:ext>
            </a:extLst>
          </p:cNvPr>
          <p:cNvPicPr>
            <a:picLocks noChangeAspect="1"/>
          </p:cNvPicPr>
          <p:nvPr/>
        </p:nvPicPr>
        <p:blipFill rotWithShape="1">
          <a:blip r:embed="rId3"/>
          <a:srcRect l="34218"/>
          <a:stretch/>
        </p:blipFill>
        <p:spPr>
          <a:xfrm>
            <a:off x="0" y="0"/>
            <a:ext cx="8848436" cy="6854127"/>
          </a:xfrm>
          <a:prstGeom prst="rect">
            <a:avLst/>
          </a:prstGeom>
        </p:spPr>
      </p:pic>
      <p:sp>
        <p:nvSpPr>
          <p:cNvPr id="2" name="Rectangle 1">
            <a:extLst>
              <a:ext uri="{FF2B5EF4-FFF2-40B4-BE49-F238E27FC236}">
                <a16:creationId xmlns:a16="http://schemas.microsoft.com/office/drawing/2014/main" id="{624B26BF-EE1E-D13D-CEAA-23A9849B72E7}"/>
              </a:ext>
            </a:extLst>
          </p:cNvPr>
          <p:cNvSpPr/>
          <p:nvPr/>
        </p:nvSpPr>
        <p:spPr>
          <a:xfrm>
            <a:off x="2343151" y="0"/>
            <a:ext cx="9848850"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AAFA1D1-3EDD-29FC-0828-E9FAAEDC5FCB}"/>
              </a:ext>
            </a:extLst>
          </p:cNvPr>
          <p:cNvSpPr txBox="1">
            <a:spLocks/>
          </p:cNvSpPr>
          <p:nvPr/>
        </p:nvSpPr>
        <p:spPr>
          <a:xfrm>
            <a:off x="80885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cs typeface="Calibri Light"/>
              </a:rPr>
              <a:t>Execute directly within the protocol document</a:t>
            </a:r>
            <a:endParaRPr lang="en-US" sz="4400">
              <a:effectLst>
                <a:glow rad="254000">
                  <a:schemeClr val="bg1"/>
                </a:glow>
              </a:effectLst>
              <a:latin typeface="+mj-lt"/>
            </a:endParaRPr>
          </a:p>
        </p:txBody>
      </p:sp>
      <p:sp>
        <p:nvSpPr>
          <p:cNvPr id="6" name="TextBox 5">
            <a:extLst>
              <a:ext uri="{FF2B5EF4-FFF2-40B4-BE49-F238E27FC236}">
                <a16:creationId xmlns:a16="http://schemas.microsoft.com/office/drawing/2014/main" id="{49EB85D4-FCD6-2CD6-2EC6-93B1CB24B662}"/>
              </a:ext>
            </a:extLst>
          </p:cNvPr>
          <p:cNvSpPr txBox="1"/>
          <p:nvPr/>
        </p:nvSpPr>
        <p:spPr>
          <a:xfrm>
            <a:off x="-3048" y="0"/>
            <a:ext cx="2343151" cy="485775"/>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pic>
        <p:nvPicPr>
          <p:cNvPr id="7" name="Picture 6">
            <a:extLst>
              <a:ext uri="{FF2B5EF4-FFF2-40B4-BE49-F238E27FC236}">
                <a16:creationId xmlns:a16="http://schemas.microsoft.com/office/drawing/2014/main" id="{6DEE341F-5330-3425-84EB-993E5811DC5D}"/>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4786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509C17-4702-2A1D-2DFE-FACD22D949C7}"/>
              </a:ext>
            </a:extLst>
          </p:cNvPr>
          <p:cNvGrpSpPr/>
          <p:nvPr/>
        </p:nvGrpSpPr>
        <p:grpSpPr>
          <a:xfrm>
            <a:off x="0" y="0"/>
            <a:ext cx="12192000" cy="6862462"/>
            <a:chOff x="0" y="0"/>
            <a:chExt cx="12192000" cy="6862462"/>
          </a:xfrm>
        </p:grpSpPr>
        <p:pic>
          <p:nvPicPr>
            <p:cNvPr id="5" name="Picture 4">
              <a:extLst>
                <a:ext uri="{FF2B5EF4-FFF2-40B4-BE49-F238E27FC236}">
                  <a16:creationId xmlns:a16="http://schemas.microsoft.com/office/drawing/2014/main" id="{24BBF724-8EA8-F028-5BAF-1A8FA7641570}"/>
                </a:ext>
              </a:extLst>
            </p:cNvPr>
            <p:cNvPicPr>
              <a:picLocks noChangeAspect="1"/>
            </p:cNvPicPr>
            <p:nvPr/>
          </p:nvPicPr>
          <p:blipFill rotWithShape="1">
            <a:blip r:embed="rId3"/>
            <a:srcRect r="4660"/>
            <a:stretch/>
          </p:blipFill>
          <p:spPr>
            <a:xfrm>
              <a:off x="0" y="0"/>
              <a:ext cx="12192000" cy="6862462"/>
            </a:xfrm>
            <a:prstGeom prst="rect">
              <a:avLst/>
            </a:prstGeom>
          </p:spPr>
        </p:pic>
        <p:sp>
          <p:nvSpPr>
            <p:cNvPr id="6" name="TextBox 5">
              <a:extLst>
                <a:ext uri="{FF2B5EF4-FFF2-40B4-BE49-F238E27FC236}">
                  <a16:creationId xmlns:a16="http://schemas.microsoft.com/office/drawing/2014/main" id="{B8B87024-13CE-A91A-8927-4C8623B4D47A}"/>
                </a:ext>
              </a:extLst>
            </p:cNvPr>
            <p:cNvSpPr txBox="1"/>
            <p:nvPr/>
          </p:nvSpPr>
          <p:spPr>
            <a:xfrm>
              <a:off x="4136707" y="1911180"/>
              <a:ext cx="8055293" cy="3961811"/>
            </a:xfrm>
            <a:prstGeom prst="rect">
              <a:avLst/>
            </a:prstGeom>
            <a:solidFill>
              <a:schemeClr val="bg1"/>
            </a:solidFill>
          </p:spPr>
          <p:txBody>
            <a:bodyPr wrap="square" rtlCol="0">
              <a:spAutoFit/>
            </a:bodyPr>
            <a:lstStyle/>
            <a:p>
              <a:endParaRPr lang="en-US"/>
            </a:p>
          </p:txBody>
        </p:sp>
        <p:grpSp>
          <p:nvGrpSpPr>
            <p:cNvPr id="7" name="Group 6">
              <a:extLst>
                <a:ext uri="{FF2B5EF4-FFF2-40B4-BE49-F238E27FC236}">
                  <a16:creationId xmlns:a16="http://schemas.microsoft.com/office/drawing/2014/main" id="{8A2624A8-895A-3D59-0C1B-8DF53D6FF8B6}"/>
                </a:ext>
              </a:extLst>
            </p:cNvPr>
            <p:cNvGrpSpPr/>
            <p:nvPr/>
          </p:nvGrpSpPr>
          <p:grpSpPr>
            <a:xfrm>
              <a:off x="4678017" y="1957133"/>
              <a:ext cx="6907431" cy="3870028"/>
              <a:chOff x="2770910" y="1353238"/>
              <a:chExt cx="6585527" cy="3509708"/>
            </a:xfrm>
          </p:grpSpPr>
          <p:pic>
            <p:nvPicPr>
              <p:cNvPr id="8" name="Picture 6" descr="SAP Easy Access - A Tutorial and Tips - ERProof">
                <a:extLst>
                  <a:ext uri="{FF2B5EF4-FFF2-40B4-BE49-F238E27FC236}">
                    <a16:creationId xmlns:a16="http://schemas.microsoft.com/office/drawing/2014/main" id="{FD1B2D7D-ACCD-7C84-0455-D0AEAA017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10" y="1353238"/>
                <a:ext cx="6585527" cy="35097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736B9E-E760-F757-5687-BF1911C7963D}"/>
                  </a:ext>
                </a:extLst>
              </p:cNvPr>
              <p:cNvSpPr txBox="1"/>
              <p:nvPr/>
            </p:nvSpPr>
            <p:spPr>
              <a:xfrm rot="16200000">
                <a:off x="2014163" y="2979099"/>
                <a:ext cx="3027125" cy="352094"/>
              </a:xfrm>
              <a:prstGeom prst="rect">
                <a:avLst/>
              </a:prstGeom>
              <a:noFill/>
            </p:spPr>
            <p:txBody>
              <a:bodyPr wrap="square" rtlCol="0">
                <a:spAutoFit/>
              </a:bodyPr>
              <a:lstStyle/>
              <a:p>
                <a:r>
                  <a:rPr lang="en-US" sz="1200" b="1">
                    <a:solidFill>
                      <a:srgbClr val="C00000">
                        <a:alpha val="38000"/>
                      </a:srgbClr>
                    </a:solidFill>
                    <a:latin typeface="Arial Narrow" panose="020B0606020202030204" pitchFamily="34" charset="0"/>
                  </a:rPr>
                  <a:t>Date: 14-Sep-2022 04:03:27 PM (EDT)</a:t>
                </a:r>
              </a:p>
            </p:txBody>
          </p:sp>
        </p:grpSp>
        <p:sp>
          <p:nvSpPr>
            <p:cNvPr id="10" name="TextBox 9">
              <a:extLst>
                <a:ext uri="{FF2B5EF4-FFF2-40B4-BE49-F238E27FC236}">
                  <a16:creationId xmlns:a16="http://schemas.microsoft.com/office/drawing/2014/main" id="{274789D6-EA6B-7B9C-3387-3650D44454E3}"/>
                </a:ext>
              </a:extLst>
            </p:cNvPr>
            <p:cNvSpPr txBox="1"/>
            <p:nvPr/>
          </p:nvSpPr>
          <p:spPr>
            <a:xfrm>
              <a:off x="3606534" y="25398"/>
              <a:ext cx="2323928" cy="393671"/>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grpSp>
      <p:sp>
        <p:nvSpPr>
          <p:cNvPr id="3" name="Slide Number Placeholder 2">
            <a:extLst>
              <a:ext uri="{FF2B5EF4-FFF2-40B4-BE49-F238E27FC236}">
                <a16:creationId xmlns:a16="http://schemas.microsoft.com/office/drawing/2014/main" id="{CCA174C3-60BF-DB41-1B51-0B9BDF8E1BE1}"/>
              </a:ext>
            </a:extLst>
          </p:cNvPr>
          <p:cNvSpPr>
            <a:spLocks noGrp="1"/>
          </p:cNvSpPr>
          <p:nvPr>
            <p:ph type="sldNum" sz="quarter" idx="4"/>
          </p:nvPr>
        </p:nvSpPr>
        <p:spPr/>
        <p:txBody>
          <a:bodyPr/>
          <a:lstStyle/>
          <a:p>
            <a:fld id="{668D70EB-B7FF-4AB0-A48E-08C24E2E3245}" type="slidenum">
              <a:rPr lang="en-US" smtClean="0"/>
              <a:pPr/>
              <a:t>9</a:t>
            </a:fld>
            <a:endParaRPr lang="en-US"/>
          </a:p>
        </p:txBody>
      </p:sp>
      <p:sp>
        <p:nvSpPr>
          <p:cNvPr id="13" name="Rectangle 12">
            <a:extLst>
              <a:ext uri="{FF2B5EF4-FFF2-40B4-BE49-F238E27FC236}">
                <a16:creationId xmlns:a16="http://schemas.microsoft.com/office/drawing/2014/main" id="{D1465FE0-5CFE-740E-1F6D-4205FFC8FFA8}"/>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CB81778-8CF3-7BEB-8888-F39BD1DD660A}"/>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cs typeface="Calibri Light"/>
              </a:rPr>
              <a:t>Simplified </a:t>
            </a:r>
            <a:br>
              <a:rPr lang="en-US" sz="4400">
                <a:effectLst>
                  <a:glow rad="254000">
                    <a:schemeClr val="bg1"/>
                  </a:glow>
                </a:effectLst>
                <a:latin typeface="+mj-lt"/>
                <a:cs typeface="Calibri Light"/>
              </a:rPr>
            </a:br>
            <a:r>
              <a:rPr lang="en-US" sz="4400">
                <a:effectLst>
                  <a:glow rad="254000">
                    <a:schemeClr val="bg1"/>
                  </a:glow>
                </a:effectLst>
                <a:latin typeface="+mj-lt"/>
                <a:cs typeface="Calibri Light"/>
              </a:rPr>
              <a:t>screen and photo capture with watermark</a:t>
            </a:r>
            <a:endParaRPr lang="en-US" sz="4400">
              <a:effectLst>
                <a:glow rad="254000">
                  <a:schemeClr val="bg1"/>
                </a:glow>
              </a:effectLst>
              <a:latin typeface="+mj-lt"/>
            </a:endParaRPr>
          </a:p>
        </p:txBody>
      </p:sp>
      <p:pic>
        <p:nvPicPr>
          <p:cNvPr id="17" name="Picture 16">
            <a:extLst>
              <a:ext uri="{FF2B5EF4-FFF2-40B4-BE49-F238E27FC236}">
                <a16:creationId xmlns:a16="http://schemas.microsoft.com/office/drawing/2014/main" id="{B0DA7E00-2F41-6666-A969-3D1A69A625DD}"/>
              </a:ext>
            </a:extLst>
          </p:cNvPr>
          <p:cNvPicPr/>
          <p:nvPr/>
        </p:nvPicPr>
        <p:blipFill>
          <a:blip r:embed="rId5"/>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761042602"/>
      </p:ext>
    </p:extLst>
  </p:cSld>
  <p:clrMapOvr>
    <a:masterClrMapping/>
  </p:clrMapOvr>
</p:sld>
</file>

<file path=ppt/theme/theme1.xml><?xml version="1.0" encoding="utf-8"?>
<a:theme xmlns:a="http://schemas.openxmlformats.org/drawingml/2006/main" name="Light Mode">
  <a:themeElements>
    <a:clrScheme name="ValGenesis Brand Colors">
      <a:dk1>
        <a:sysClr val="windowText" lastClr="000000"/>
      </a:dk1>
      <a:lt1>
        <a:sysClr val="window" lastClr="FFFFFF"/>
      </a:lt1>
      <a:dk2>
        <a:srgbClr val="44546A"/>
      </a:dk2>
      <a:lt2>
        <a:srgbClr val="E7E6E6"/>
      </a:lt2>
      <a:accent1>
        <a:srgbClr val="1B449C"/>
      </a:accent1>
      <a:accent2>
        <a:srgbClr val="F58220"/>
      </a:accent2>
      <a:accent3>
        <a:srgbClr val="BDD1D9"/>
      </a:accent3>
      <a:accent4>
        <a:srgbClr val="12B24B"/>
      </a:accent4>
      <a:accent5>
        <a:srgbClr val="0D004C"/>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Mode">
  <a:themeElements>
    <a:clrScheme name="ValGenesis Brand Colors">
      <a:dk1>
        <a:sysClr val="windowText" lastClr="000000"/>
      </a:dk1>
      <a:lt1>
        <a:sysClr val="window" lastClr="FFFFFF"/>
      </a:lt1>
      <a:dk2>
        <a:srgbClr val="44546A"/>
      </a:dk2>
      <a:lt2>
        <a:srgbClr val="E7E6E6"/>
      </a:lt2>
      <a:accent1>
        <a:srgbClr val="1B449C"/>
      </a:accent1>
      <a:accent2>
        <a:srgbClr val="F58220"/>
      </a:accent2>
      <a:accent3>
        <a:srgbClr val="BDD1D9"/>
      </a:accent3>
      <a:accent4>
        <a:srgbClr val="12B24B"/>
      </a:accent4>
      <a:accent5>
        <a:srgbClr val="0D004C"/>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Usage">
  <a:themeElements>
    <a:clrScheme name="ValGenesis Brand Colors">
      <a:dk1>
        <a:sysClr val="windowText" lastClr="000000"/>
      </a:dk1>
      <a:lt1>
        <a:sysClr val="window" lastClr="FFFFFF"/>
      </a:lt1>
      <a:dk2>
        <a:srgbClr val="44546A"/>
      </a:dk2>
      <a:lt2>
        <a:srgbClr val="E7E6E6"/>
      </a:lt2>
      <a:accent1>
        <a:srgbClr val="1B449C"/>
      </a:accent1>
      <a:accent2>
        <a:srgbClr val="F58220"/>
      </a:accent2>
      <a:accent3>
        <a:srgbClr val="BDD1D9"/>
      </a:accent3>
      <a:accent4>
        <a:srgbClr val="12B24B"/>
      </a:accent4>
      <a:accent5>
        <a:srgbClr val="0D004C"/>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0af301-aa81-4794-8436-e1809c74a924">
      <Terms xmlns="http://schemas.microsoft.com/office/infopath/2007/PartnerControls"/>
    </lcf76f155ced4ddcb4097134ff3c332f>
    <TaxCatchAll xmlns="6eb33e0b-4b89-4d6d-a047-133b446789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69E9625FD3E44784871725F4B3ED1C" ma:contentTypeVersion="14" ma:contentTypeDescription="Create a new document." ma:contentTypeScope="" ma:versionID="387b43032a7e1ee0ceb77d2be3c2d9d5">
  <xsd:schema xmlns:xsd="http://www.w3.org/2001/XMLSchema" xmlns:xs="http://www.w3.org/2001/XMLSchema" xmlns:p="http://schemas.microsoft.com/office/2006/metadata/properties" xmlns:ns2="610af301-aa81-4794-8436-e1809c74a924" xmlns:ns3="6eb33e0b-4b89-4d6d-a047-133b446789f3" targetNamespace="http://schemas.microsoft.com/office/2006/metadata/properties" ma:root="true" ma:fieldsID="052b5f426b2d83711c184ae2278ddf69" ns2:_="" ns3:_="">
    <xsd:import namespace="610af301-aa81-4794-8436-e1809c74a924"/>
    <xsd:import namespace="6eb33e0b-4b89-4d6d-a047-133b446789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af301-aa81-4794-8436-e1809c74a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978e92-4e52-4c41-94ac-7bf1f4e9b05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b33e0b-4b89-4d6d-a047-133b446789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34c21dd-812a-47ac-ad53-c8e844c3fbd9}" ma:internalName="TaxCatchAll" ma:showField="CatchAllData" ma:web="6eb33e0b-4b89-4d6d-a047-133b446789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5A0CB1-20D3-446B-8ED4-B5269BCB91EC}">
  <ds:schemaRefs>
    <ds:schemaRef ds:uri="610af301-aa81-4794-8436-e1809c74a924"/>
    <ds:schemaRef ds:uri="6eb33e0b-4b89-4d6d-a047-133b446789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F76BAF-5D76-4175-8B57-B1520E4FF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af301-aa81-4794-8436-e1809c74a924"/>
    <ds:schemaRef ds:uri="6eb33e0b-4b89-4d6d-a047-133b446789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DAB497-1850-46AD-A862-86B293838C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2102</Words>
  <Application>Microsoft Office PowerPoint</Application>
  <PresentationFormat>Widescreen</PresentationFormat>
  <Paragraphs>378</Paragraphs>
  <Slides>38</Slides>
  <Notes>31</Notes>
  <HiddenSlides>9</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Arial Narrow</vt:lpstr>
      <vt:lpstr>Calibri</vt:lpstr>
      <vt:lpstr>Calibri bold</vt:lpstr>
      <vt:lpstr>Calibri Light</vt:lpstr>
      <vt:lpstr>Fira Sans</vt:lpstr>
      <vt:lpstr>Times New Roman</vt:lpstr>
      <vt:lpstr>Wingdings</vt:lpstr>
      <vt:lpstr>Light Mode</vt:lpstr>
      <vt:lpstr>Dark Mode</vt:lpstr>
      <vt:lpstr>Template Usage</vt:lpstr>
      <vt:lpstr>PowerPoint Presentation</vt:lpstr>
      <vt:lpstr>Topics</vt:lpstr>
      <vt:lpstr>Common issues of today’s validation</vt:lpstr>
      <vt:lpstr>VLMS Express</vt:lpstr>
      <vt:lpstr>Taking validation from paper to glass</vt:lpstr>
      <vt:lpstr>Intuitive  and flexible authoring</vt:lpstr>
      <vt:lpstr>Easy upload and use of existing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Purpose-built digital validation for CSV and more</vt:lpstr>
      <vt:lpstr>Designed with you in mind</vt:lpstr>
      <vt:lpstr>Pre-market Biotech</vt:lpstr>
      <vt:lpstr>Mid-Sized Med Device Mfg</vt:lpstr>
      <vt:lpstr>Medical Software</vt:lpstr>
      <vt:lpstr>Capitalized Projects</vt:lpstr>
      <vt:lpstr>Consultants</vt:lpstr>
      <vt:lpstr>Cannabis Manufacturer</vt:lpstr>
      <vt:lpstr>The value of VLMS Express</vt:lpstr>
      <vt:lpstr>The total business benefits</vt:lpstr>
      <vt:lpstr>Simple deployment</vt:lpstr>
      <vt:lpstr>PowerPoint Presentation</vt:lpstr>
      <vt:lpstr>Lean, simplified digital validation</vt:lpstr>
      <vt:lpstr>Thank You!</vt:lpstr>
      <vt:lpstr>Simplified Pricing</vt:lpstr>
      <vt:lpstr>Where does Express make sense?</vt:lpstr>
      <vt:lpstr>Designed For a Variety of Scenarios…</vt:lpstr>
      <vt:lpstr>What don’t I get compared to VLMS?</vt:lpstr>
      <vt:lpstr>PowerPoint Presentation</vt:lpstr>
      <vt:lpstr>Distinction from full VLMS Platform</vt:lpstr>
      <vt:lpstr>Module List vs VLMS</vt:lpstr>
      <vt:lpstr>VLMS Express™ Taking you from breakthrough to blockbuster!</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Potts</dc:creator>
  <cp:lastModifiedBy>Bo Olsen</cp:lastModifiedBy>
  <cp:revision>7</cp:revision>
  <dcterms:created xsi:type="dcterms:W3CDTF">2021-10-05T13:28:35Z</dcterms:created>
  <dcterms:modified xsi:type="dcterms:W3CDTF">2023-02-03T17:09:33Z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0x0101003169E9625FD3E44784871725F4B3ED1C</vt:lpwstr>
  </property>
  <property fmtid="{D5CDD505-2E9C-101B-9397-08002B2CF9AE}" pid="3" name="MediaServiceImageTags">
    <vt:lpwstr/>
  </property>
</Properties>
</file>