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7" r:id="rId5"/>
    <p:sldMasterId id="2147483693" r:id="rId6"/>
  </p:sldMasterIdLst>
  <p:notesMasterIdLst>
    <p:notesMasterId r:id="rId40"/>
  </p:notesMasterIdLst>
  <p:handoutMasterIdLst>
    <p:handoutMasterId r:id="rId41"/>
  </p:handoutMasterIdLst>
  <p:sldIdLst>
    <p:sldId id="352" r:id="rId7"/>
    <p:sldId id="348" r:id="rId8"/>
    <p:sldId id="368" r:id="rId9"/>
    <p:sldId id="353" r:id="rId10"/>
    <p:sldId id="369" r:id="rId11"/>
    <p:sldId id="343" r:id="rId12"/>
    <p:sldId id="361" r:id="rId13"/>
    <p:sldId id="325" r:id="rId14"/>
    <p:sldId id="324" r:id="rId15"/>
    <p:sldId id="326" r:id="rId16"/>
    <p:sldId id="327" r:id="rId17"/>
    <p:sldId id="360" r:id="rId18"/>
    <p:sldId id="329" r:id="rId19"/>
    <p:sldId id="364" r:id="rId20"/>
    <p:sldId id="366" r:id="rId21"/>
    <p:sldId id="345" r:id="rId22"/>
    <p:sldId id="344" r:id="rId23"/>
    <p:sldId id="357" r:id="rId24"/>
    <p:sldId id="337" r:id="rId25"/>
    <p:sldId id="338" r:id="rId26"/>
    <p:sldId id="339" r:id="rId27"/>
    <p:sldId id="340" r:id="rId28"/>
    <p:sldId id="287" r:id="rId29"/>
    <p:sldId id="350" r:id="rId30"/>
    <p:sldId id="351" r:id="rId31"/>
    <p:sldId id="365" r:id="rId32"/>
    <p:sldId id="317" r:id="rId33"/>
    <p:sldId id="354" r:id="rId34"/>
    <p:sldId id="371" r:id="rId35"/>
    <p:sldId id="372" r:id="rId36"/>
    <p:sldId id="373" r:id="rId37"/>
    <p:sldId id="374" r:id="rId38"/>
    <p:sldId id="28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12B1D-678B-C6C0-915E-0F64FA46336F}" name="Kevin Potts" initials="KP" userId="S::kevin.potts@valgenesis.com::19539caf-ca29-4481-8e3e-4ab5ff25e598" providerId="AD"/>
  <p188:author id="{15A74BC1-31E2-74FC-1378-840B94C66A28}" name="Steven Thompson" initials="ST" userId="S::steven.thompson@valgenesis.com::453249c3-3057-4038-b9db-fef20ee4cb37" providerId="AD"/>
  <p188:author id="{D989FDFF-A8F7-6E62-7305-1CA1BBE98E38}" name="Jeffrey Gleckler" initials="JG" userId="S::Jeff.Gleckler@valgenesis.com::d57956fc-d7f1-4f9a-81bf-36f6c22dbc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8F8F6"/>
    <a:srgbClr val="F6F6F3"/>
    <a:srgbClr val="F5F5F2"/>
    <a:srgbClr val="EBEEED"/>
    <a:srgbClr val="949494"/>
    <a:srgbClr val="C3C3C3"/>
    <a:srgbClr val="A4A4A4"/>
    <a:srgbClr val="B7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5B417-2087-424E-AA8A-ABDD02645176}" v="650" dt="2023-01-17T09:59:44.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8" d="100"/>
          <a:sy n="188" d="100"/>
        </p:scale>
        <p:origin x="442" y="139"/>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02DA98-E1DA-42C6-A319-7EC379D062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DD976F-6570-4217-967D-E1AA2F3966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E79EBF-BE80-438A-BFB7-FB36E9A3B9E4}" type="datetimeFigureOut">
              <a:rPr lang="en-US" smtClean="0"/>
              <a:t>2/3/2023</a:t>
            </a:fld>
            <a:endParaRPr lang="en-US"/>
          </a:p>
        </p:txBody>
      </p:sp>
      <p:sp>
        <p:nvSpPr>
          <p:cNvPr id="4" name="Footer Placeholder 3">
            <a:extLst>
              <a:ext uri="{FF2B5EF4-FFF2-40B4-BE49-F238E27FC236}">
                <a16:creationId xmlns:a16="http://schemas.microsoft.com/office/drawing/2014/main" id="{DBBE3555-B458-4DD3-9D03-B6313C68AA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251E93-C8F8-4EC6-B05A-2F0E235D71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118A0D-A07E-44AE-AFB3-55055216EBB8}" type="slidenum">
              <a:rPr lang="en-US" smtClean="0"/>
              <a:t>‹#›</a:t>
            </a:fld>
            <a:endParaRPr lang="en-US"/>
          </a:p>
        </p:txBody>
      </p:sp>
    </p:spTree>
    <p:extLst>
      <p:ext uri="{BB962C8B-B14F-4D97-AF65-F5344CB8AC3E}">
        <p14:creationId xmlns:p14="http://schemas.microsoft.com/office/powerpoint/2010/main" val="1076179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CB125-BFD7-40DD-AFFF-34EA552D6785}"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07ADE-94E7-4101-8C33-20944A4927E9}" type="slidenum">
              <a:rPr lang="en-US" smtClean="0"/>
              <a:t>‹#›</a:t>
            </a:fld>
            <a:endParaRPr lang="en-US"/>
          </a:p>
        </p:txBody>
      </p:sp>
    </p:spTree>
    <p:extLst>
      <p:ext uri="{BB962C8B-B14F-4D97-AF65-F5344CB8AC3E}">
        <p14:creationId xmlns:p14="http://schemas.microsoft.com/office/powerpoint/2010/main" val="138041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3</a:t>
            </a:fld>
            <a:endParaRPr lang="en-US"/>
          </a:p>
        </p:txBody>
      </p:sp>
    </p:spTree>
    <p:extLst>
      <p:ext uri="{BB962C8B-B14F-4D97-AF65-F5344CB8AC3E}">
        <p14:creationId xmlns:p14="http://schemas.microsoft.com/office/powerpoint/2010/main" val="3986602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more excel headaches…the Requirements Traceability Matrix (RTM) is automatically created and dynamically updated throughout the execution.</a:t>
            </a:r>
          </a:p>
        </p:txBody>
      </p:sp>
      <p:sp>
        <p:nvSpPr>
          <p:cNvPr id="4" name="Slide Number Placeholder 3"/>
          <p:cNvSpPr>
            <a:spLocks noGrp="1"/>
          </p:cNvSpPr>
          <p:nvPr>
            <p:ph type="sldNum" sz="quarter" idx="5"/>
          </p:nvPr>
        </p:nvSpPr>
        <p:spPr/>
        <p:txBody>
          <a:bodyPr/>
          <a:lstStyle/>
          <a:p>
            <a:fld id="{9F107ADE-94E7-4101-8C33-20944A4927E9}" type="slidenum">
              <a:rPr lang="en-US" smtClean="0"/>
              <a:t>13</a:t>
            </a:fld>
            <a:endParaRPr lang="en-US"/>
          </a:p>
        </p:txBody>
      </p:sp>
    </p:spTree>
    <p:extLst>
      <p:ext uri="{BB962C8B-B14F-4D97-AF65-F5344CB8AC3E}">
        <p14:creationId xmlns:p14="http://schemas.microsoft.com/office/powerpoint/2010/main" val="4143306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Valuable reporting capabilities within the system without needing to export the data.</a:t>
            </a:r>
          </a:p>
          <a:p>
            <a:endParaRPr lang="en-US"/>
          </a:p>
          <a:p>
            <a:r>
              <a:rPr lang="en-US"/>
              <a:t>Although, you can export for other reporting needs.</a:t>
            </a:r>
          </a:p>
        </p:txBody>
      </p:sp>
      <p:sp>
        <p:nvSpPr>
          <p:cNvPr id="4" name="Slide Number Placeholder 3"/>
          <p:cNvSpPr>
            <a:spLocks noGrp="1"/>
          </p:cNvSpPr>
          <p:nvPr>
            <p:ph type="sldNum" sz="quarter" idx="5"/>
          </p:nvPr>
        </p:nvSpPr>
        <p:spPr/>
        <p:txBody>
          <a:bodyPr/>
          <a:lstStyle/>
          <a:p>
            <a:fld id="{9F107ADE-94E7-4101-8C33-20944A4927E9}" type="slidenum">
              <a:rPr lang="en-US" smtClean="0"/>
              <a:t>14</a:t>
            </a:fld>
            <a:endParaRPr lang="en-US"/>
          </a:p>
        </p:txBody>
      </p:sp>
    </p:spTree>
    <p:extLst>
      <p:ext uri="{BB962C8B-B14F-4D97-AF65-F5344CB8AC3E}">
        <p14:creationId xmlns:p14="http://schemas.microsoft.com/office/powerpoint/2010/main" val="4205759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robust as Express is with its capabilities…VLMS remains THE de facto standard in Validation software.</a:t>
            </a:r>
          </a:p>
          <a:p>
            <a:endParaRPr lang="en-US"/>
          </a:p>
          <a:p>
            <a:r>
              <a:rPr lang="en-US"/>
              <a:t>But how does Express differ from our flagship VLMS product?  The primary differences lie in the number of management modules that make the full VLMS product the most comprehensive solution in the market.</a:t>
            </a:r>
          </a:p>
          <a:p>
            <a:endParaRPr lang="en-US"/>
          </a:p>
          <a:p>
            <a:r>
              <a:rPr lang="en-US"/>
              <a:t>Where does Express make sense?</a:t>
            </a:r>
          </a:p>
          <a:p>
            <a:endParaRPr lang="en-US"/>
          </a:p>
          <a:p>
            <a:r>
              <a:rPr lang="en-US"/>
              <a:t>Express is designed for single site projects, reducing the configuration necessary to assign roles and variations of templates.</a:t>
            </a:r>
          </a:p>
          <a:p>
            <a:endParaRPr lang="en-US"/>
          </a:p>
          <a:p>
            <a:r>
              <a:rPr lang="en-US"/>
              <a:t>Currently, the decision tree logic that resides in full VLMS that guides the author to assign the correct level of required validation is not available in Express, and is planned in a future release (TBA)</a:t>
            </a:r>
          </a:p>
          <a:p>
            <a:endParaRPr lang="en-US"/>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16</a:t>
            </a:fld>
            <a:endParaRPr lang="en-US"/>
          </a:p>
        </p:txBody>
      </p:sp>
    </p:spTree>
    <p:extLst>
      <p:ext uri="{BB962C8B-B14F-4D97-AF65-F5344CB8AC3E}">
        <p14:creationId xmlns:p14="http://schemas.microsoft.com/office/powerpoint/2010/main" val="165965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18</a:t>
            </a:fld>
            <a:endParaRPr lang="en-US"/>
          </a:p>
        </p:txBody>
      </p:sp>
    </p:spTree>
    <p:extLst>
      <p:ext uri="{BB962C8B-B14F-4D97-AF65-F5344CB8AC3E}">
        <p14:creationId xmlns:p14="http://schemas.microsoft.com/office/powerpoint/2010/main" val="585263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Start digital, stay digital.</a:t>
            </a:r>
          </a:p>
          <a:p>
            <a:pPr lvl="1"/>
            <a:r>
              <a:rPr lang="en-US"/>
              <a:t>Validate your equipment, instruments, facilities and computer software</a:t>
            </a:r>
          </a:p>
          <a:p>
            <a:pPr lvl="1"/>
            <a:r>
              <a:rPr lang="en-US"/>
              <a:t>Adherence to ALCOA+ data integrity principles </a:t>
            </a:r>
          </a:p>
          <a:p>
            <a:pPr lvl="1"/>
            <a:r>
              <a:rPr lang="en-US"/>
              <a:t>Always audit and inspection ready with a few clicks</a:t>
            </a:r>
          </a:p>
          <a:p>
            <a:endParaRPr lang="en-US"/>
          </a:p>
          <a:p>
            <a:pPr lvl="1"/>
            <a:r>
              <a:rPr lang="en-US"/>
              <a:t>Express implements a secure, durable validation technology that helps to eliminate the frustrations that impact your time to patient.</a:t>
            </a:r>
          </a:p>
          <a:p>
            <a:pPr lvl="1"/>
            <a:r>
              <a:rPr lang="en-US"/>
              <a:t>Provide device specific validation packages, in a convenient digital format.</a:t>
            </a:r>
          </a:p>
          <a:p>
            <a:endParaRPr lang="en-US"/>
          </a:p>
          <a:p>
            <a:endParaRPr lang="en-US"/>
          </a:p>
          <a:p>
            <a:pPr lvl="1"/>
            <a:r>
              <a:rPr lang="en-US"/>
              <a:t>Leveraging a best-in-class, easy to deploy CSV solution</a:t>
            </a:r>
          </a:p>
          <a:p>
            <a:pPr lvl="1"/>
            <a:r>
              <a:rPr lang="en-US"/>
              <a:t>Clear, organized and fully digital records to simplify audits, inspections and any due diligence.</a:t>
            </a:r>
          </a:p>
          <a:p>
            <a:endParaRPr lang="en-US"/>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19</a:t>
            </a:fld>
            <a:endParaRPr lang="en-US"/>
          </a:p>
        </p:txBody>
      </p:sp>
    </p:spTree>
    <p:extLst>
      <p:ext uri="{BB962C8B-B14F-4D97-AF65-F5344CB8AC3E}">
        <p14:creationId xmlns:p14="http://schemas.microsoft.com/office/powerpoint/2010/main" val="4018711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lvl="1"/>
            <a:r>
              <a:rPr lang="en-US"/>
              <a:t>Start digital, stay digital.</a:t>
            </a:r>
            <a:endParaRPr lang="en-US">
              <a:cs typeface="Calibri"/>
            </a:endParaRPr>
          </a:p>
          <a:p>
            <a:pPr lvl="1"/>
            <a:r>
              <a:rPr lang="en-US"/>
              <a:t>Validate your equipment, instruments, facilities and computer software</a:t>
            </a:r>
            <a:endParaRPr lang="en-US">
              <a:cs typeface="Calibri"/>
            </a:endParaRPr>
          </a:p>
          <a:p>
            <a:pPr lvl="1"/>
            <a:r>
              <a:rPr lang="en-US"/>
              <a:t>Adherence to ALCOA+ data integrity principles </a:t>
            </a:r>
            <a:endParaRPr lang="en-US">
              <a:cs typeface="Calibri"/>
            </a:endParaRPr>
          </a:p>
          <a:p>
            <a:pPr lvl="1"/>
            <a:r>
              <a:rPr lang="en-US"/>
              <a:t>Always audit and inspection ready with a few clicks</a:t>
            </a:r>
            <a:endParaRPr lang="en-US">
              <a:cs typeface="Calibri"/>
            </a:endParaRPr>
          </a:p>
          <a:p>
            <a:endParaRPr lang="en-US"/>
          </a:p>
          <a:p>
            <a:pPr lvl="1"/>
            <a:r>
              <a:rPr lang="en-US"/>
              <a:t>Express implements a secure, durable validation technology that helps to eliminate the frustrations that impact your time to patient.</a:t>
            </a:r>
            <a:endParaRPr lang="en-US">
              <a:cs typeface="Calibri"/>
            </a:endParaRPr>
          </a:p>
          <a:p>
            <a:pPr lvl="1"/>
            <a:r>
              <a:rPr lang="en-US"/>
              <a:t>Provide your clients device specific validation packages, in a convenient digital format.</a:t>
            </a:r>
            <a:endParaRPr lang="en-US">
              <a:cs typeface="Calibri"/>
            </a:endParaRPr>
          </a:p>
          <a:p>
            <a:endParaRPr lang="en-US"/>
          </a:p>
          <a:p>
            <a:pPr lvl="1"/>
            <a:r>
              <a:rPr lang="en-US"/>
              <a:t>Leveraging a best-in-class, easy to deploy CSV solution</a:t>
            </a:r>
            <a:endParaRPr lang="en-US">
              <a:cs typeface="Calibri"/>
            </a:endParaRPr>
          </a:p>
          <a:p>
            <a:pPr lvl="1"/>
            <a:r>
              <a:rPr lang="en-US"/>
              <a:t>Clear, organized and fully digital records to simplify audits, inspections and any due diligence.</a:t>
            </a:r>
            <a:endParaRPr lang="en-US">
              <a:cs typeface="Calibri"/>
            </a:endParaRPr>
          </a:p>
          <a:p>
            <a:endParaRPr lang="en-US"/>
          </a:p>
          <a:p>
            <a:endParaRPr lang="en-US"/>
          </a:p>
          <a:p>
            <a:endParaRPr lang="en-US">
              <a:cs typeface="Calibri"/>
            </a:endParaRPr>
          </a:p>
          <a:p>
            <a:endParaRPr lang="en-US"/>
          </a:p>
          <a:p>
            <a:endParaRPr lang="en-US"/>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20</a:t>
            </a:fld>
            <a:endParaRPr lang="en-US"/>
          </a:p>
        </p:txBody>
      </p:sp>
    </p:spTree>
    <p:extLst>
      <p:ext uri="{BB962C8B-B14F-4D97-AF65-F5344CB8AC3E}">
        <p14:creationId xmlns:p14="http://schemas.microsoft.com/office/powerpoint/2010/main" val="3053852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lvl="1"/>
            <a:r>
              <a:rPr lang="en-US"/>
              <a:t>Start digital, stay digital.</a:t>
            </a:r>
            <a:endParaRPr lang="en-US">
              <a:cs typeface="Calibri"/>
            </a:endParaRPr>
          </a:p>
          <a:p>
            <a:pPr lvl="1"/>
            <a:r>
              <a:rPr lang="en-US"/>
              <a:t>Validate your equipment, instruments, facilities and computer software</a:t>
            </a:r>
            <a:endParaRPr lang="en-US">
              <a:cs typeface="Calibri"/>
            </a:endParaRPr>
          </a:p>
          <a:p>
            <a:pPr lvl="1"/>
            <a:r>
              <a:rPr lang="en-US"/>
              <a:t>Adherence to ALCOA+ data integrity principles </a:t>
            </a:r>
            <a:endParaRPr lang="en-US">
              <a:cs typeface="Calibri"/>
            </a:endParaRPr>
          </a:p>
          <a:p>
            <a:pPr lvl="1"/>
            <a:r>
              <a:rPr lang="en-US"/>
              <a:t>Always audit and inspection ready with a few clicks</a:t>
            </a:r>
            <a:endParaRPr lang="en-US">
              <a:cs typeface="Calibri"/>
            </a:endParaRPr>
          </a:p>
          <a:p>
            <a:endParaRPr lang="en-US"/>
          </a:p>
          <a:p>
            <a:pPr lvl="1"/>
            <a:r>
              <a:rPr lang="en-US"/>
              <a:t>Express implements a secure, durable validation technology that helps to eliminate the frustrations that impact your time to patient.</a:t>
            </a:r>
            <a:endParaRPr lang="en-US">
              <a:cs typeface="Calibri"/>
            </a:endParaRPr>
          </a:p>
          <a:p>
            <a:pPr lvl="1"/>
            <a:r>
              <a:rPr lang="en-US"/>
              <a:t>Provide device specific validation packages, in a convenient digital format.</a:t>
            </a:r>
            <a:endParaRPr lang="en-US">
              <a:cs typeface="Calibri"/>
            </a:endParaRPr>
          </a:p>
          <a:p>
            <a:endParaRPr lang="en-US"/>
          </a:p>
          <a:p>
            <a:endParaRPr lang="en-US"/>
          </a:p>
          <a:p>
            <a:pPr lvl="1"/>
            <a:r>
              <a:rPr lang="en-US"/>
              <a:t>Leveraging a best-in-class, easy to deploy CSV solution</a:t>
            </a:r>
            <a:endParaRPr lang="en-US">
              <a:cs typeface="Calibri" panose="020F0502020204030204"/>
            </a:endParaRPr>
          </a:p>
          <a:p>
            <a:pPr lvl="1"/>
            <a:r>
              <a:rPr lang="en-US"/>
              <a:t>Clear, organized and fully digital records to simplify audits, inspections and any due diligence.</a:t>
            </a:r>
            <a:endParaRPr lang="en-US">
              <a:cs typeface="Calibri"/>
            </a:endParaRPr>
          </a:p>
          <a:p>
            <a:endParaRPr lang="en-US"/>
          </a:p>
          <a:p>
            <a:endParaRPr lang="en-US"/>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21</a:t>
            </a:fld>
            <a:endParaRPr lang="en-US"/>
          </a:p>
        </p:txBody>
      </p:sp>
    </p:spTree>
    <p:extLst>
      <p:ext uri="{BB962C8B-B14F-4D97-AF65-F5344CB8AC3E}">
        <p14:creationId xmlns:p14="http://schemas.microsoft.com/office/powerpoint/2010/main" val="123741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lvl="1"/>
            <a:r>
              <a:rPr lang="en-US"/>
              <a:t>Start digital, stay digital.</a:t>
            </a:r>
            <a:endParaRPr lang="en-US">
              <a:cs typeface="Calibri"/>
            </a:endParaRPr>
          </a:p>
          <a:p>
            <a:pPr lvl="1"/>
            <a:r>
              <a:rPr lang="en-US"/>
              <a:t>Validate your equipment, instruments, facilities and computer software</a:t>
            </a:r>
            <a:endParaRPr lang="en-US">
              <a:cs typeface="Calibri"/>
            </a:endParaRPr>
          </a:p>
          <a:p>
            <a:pPr lvl="1"/>
            <a:r>
              <a:rPr lang="en-US"/>
              <a:t>Adherence to ALCOA+ data integrity principles </a:t>
            </a:r>
            <a:endParaRPr lang="en-US">
              <a:cs typeface="Calibri"/>
            </a:endParaRPr>
          </a:p>
          <a:p>
            <a:pPr lvl="1"/>
            <a:r>
              <a:rPr lang="en-US"/>
              <a:t>Always audit and inspection ready with a few clicks</a:t>
            </a:r>
            <a:endParaRPr lang="en-US">
              <a:cs typeface="Calibri"/>
            </a:endParaRPr>
          </a:p>
          <a:p>
            <a:endParaRPr lang="en-US"/>
          </a:p>
          <a:p>
            <a:endParaRPr lang="en-US"/>
          </a:p>
          <a:p>
            <a:pPr lvl="1"/>
            <a:r>
              <a:rPr lang="en-US"/>
              <a:t>Express implements a secure, durable validation technology that helps to eliminate the frustrations that impact your time to patient.</a:t>
            </a:r>
            <a:endParaRPr lang="en-US">
              <a:cs typeface="Calibri"/>
            </a:endParaRPr>
          </a:p>
          <a:p>
            <a:pPr lvl="1"/>
            <a:r>
              <a:rPr lang="en-US"/>
              <a:t>Provide device specific validation packages, in a convenient digital format.</a:t>
            </a:r>
            <a:endParaRPr lang="en-US">
              <a:cs typeface="Calibri"/>
            </a:endParaRPr>
          </a:p>
          <a:p>
            <a:endParaRPr lang="en-US"/>
          </a:p>
          <a:p>
            <a:pPr lvl="1"/>
            <a:r>
              <a:rPr lang="en-US"/>
              <a:t>Leveraging a best-in-class, easy to deploy CSV solution</a:t>
            </a:r>
            <a:endParaRPr lang="en-US">
              <a:cs typeface="Calibri"/>
            </a:endParaRPr>
          </a:p>
          <a:p>
            <a:pPr lvl="1"/>
            <a:r>
              <a:rPr lang="en-US"/>
              <a:t>Clear, organized and fully digital records to simplify audits, inspections and any due diligence.</a:t>
            </a:r>
            <a:endParaRPr lang="en-US">
              <a:cs typeface="Calibri"/>
            </a:endParaRPr>
          </a:p>
          <a:p>
            <a:endParaRPr lang="en-US"/>
          </a:p>
          <a:p>
            <a:endParaRPr lang="en-US"/>
          </a:p>
          <a:p>
            <a:r>
              <a:rPr lang="en-US"/>
              <a:t>Capitalized project teams:</a:t>
            </a:r>
            <a:endParaRPr lang="en-US">
              <a:cs typeface="Calibri"/>
            </a:endParaRPr>
          </a:p>
          <a:p>
            <a:pPr lvl="1"/>
            <a:r>
              <a:rPr lang="en-US"/>
              <a:t>Maximize budget utilization on your capital projects.</a:t>
            </a:r>
            <a:endParaRPr lang="en-US">
              <a:cs typeface="Calibri"/>
            </a:endParaRPr>
          </a:p>
          <a:p>
            <a:pPr lvl="1"/>
            <a:r>
              <a:rPr lang="en-US"/>
              <a:t>Controlled expense by activating Express for the project and close it once completed.</a:t>
            </a:r>
            <a:endParaRPr lang="en-US">
              <a:cs typeface="Calibri"/>
            </a:endParaRPr>
          </a:p>
          <a:p>
            <a:pPr lvl="1"/>
            <a:r>
              <a:rPr lang="en-US"/>
              <a:t>You retain all the project data, even after project closure.</a:t>
            </a:r>
            <a:endParaRPr lang="en-US">
              <a:cs typeface="Calibri"/>
            </a:endParaRPr>
          </a:p>
          <a:p>
            <a:endParaRPr lang="en-US"/>
          </a:p>
          <a:p>
            <a:endParaRPr lang="en-US"/>
          </a:p>
          <a:p>
            <a:endParaRPr lang="en-US">
              <a:cs typeface="Calibri"/>
            </a:endParaRPr>
          </a:p>
          <a:p>
            <a:endParaRPr lang="en-US"/>
          </a:p>
          <a:p>
            <a:endParaRPr lang="en-US"/>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22</a:t>
            </a:fld>
            <a:endParaRPr lang="en-US"/>
          </a:p>
        </p:txBody>
      </p:sp>
    </p:spTree>
    <p:extLst>
      <p:ext uri="{BB962C8B-B14F-4D97-AF65-F5344CB8AC3E}">
        <p14:creationId xmlns:p14="http://schemas.microsoft.com/office/powerpoint/2010/main" val="385362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a:effectLst/>
                <a:latin typeface="Calibri" panose="020F0502020204030204" pitchFamily="34" charset="0"/>
                <a:ea typeface="Calibri" panose="020F0502020204030204" pitchFamily="34" charset="0"/>
              </a:rPr>
              <a:t>Supports Multi-Tenant.  </a:t>
            </a:r>
            <a:r>
              <a:rPr lang="en-US" sz="1800">
                <a:effectLst/>
                <a:latin typeface="Calibri" panose="020F0502020204030204" pitchFamily="34" charset="0"/>
                <a:ea typeface="Calibri" panose="020F0502020204030204" pitchFamily="34" charset="0"/>
              </a:rPr>
              <a:t>Multiple tenants can be created from a master URL and customer data will be segregated in different databases. </a:t>
            </a:r>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23</a:t>
            </a:fld>
            <a:endParaRPr lang="en-US"/>
          </a:p>
        </p:txBody>
      </p:sp>
    </p:spTree>
    <p:extLst>
      <p:ext uri="{BB962C8B-B14F-4D97-AF65-F5344CB8AC3E}">
        <p14:creationId xmlns:p14="http://schemas.microsoft.com/office/powerpoint/2010/main" val="438612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a pre-configured instance, VLMS Express can typically be deployed in as little as 3-4 weeks.  </a:t>
            </a:r>
          </a:p>
          <a:p>
            <a:r>
              <a:rPr lang="en-US"/>
              <a:t>Try doing that with any other solution on the market!</a:t>
            </a:r>
          </a:p>
        </p:txBody>
      </p:sp>
      <p:sp>
        <p:nvSpPr>
          <p:cNvPr id="4" name="Slide Number Placeholder 3"/>
          <p:cNvSpPr>
            <a:spLocks noGrp="1"/>
          </p:cNvSpPr>
          <p:nvPr>
            <p:ph type="sldNum" sz="quarter" idx="5"/>
          </p:nvPr>
        </p:nvSpPr>
        <p:spPr/>
        <p:txBody>
          <a:bodyPr/>
          <a:lstStyle/>
          <a:p>
            <a:fld id="{9F107ADE-94E7-4101-8C33-20944A4927E9}" type="slidenum">
              <a:rPr lang="en-US" smtClean="0"/>
              <a:t>25</a:t>
            </a:fld>
            <a:endParaRPr lang="en-US"/>
          </a:p>
        </p:txBody>
      </p:sp>
    </p:spTree>
    <p:extLst>
      <p:ext uri="{BB962C8B-B14F-4D97-AF65-F5344CB8AC3E}">
        <p14:creationId xmlns:p14="http://schemas.microsoft.com/office/powerpoint/2010/main" val="320270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4</a:t>
            </a:fld>
            <a:endParaRPr lang="en-US"/>
          </a:p>
        </p:txBody>
      </p:sp>
    </p:spTree>
    <p:extLst>
      <p:ext uri="{BB962C8B-B14F-4D97-AF65-F5344CB8AC3E}">
        <p14:creationId xmlns:p14="http://schemas.microsoft.com/office/powerpoint/2010/main" val="1324648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Includes 3 weeks of implementation services  AND 1 week of Hypercare….these fees are waived and demonstrate VG investment into making sure you are set up for success.</a:t>
            </a:r>
          </a:p>
          <a:p>
            <a:endParaRPr lang="en-US"/>
          </a:p>
          <a:p>
            <a:r>
              <a:rPr lang="en-US"/>
              <a:t>6 months of VG University will also be included (access renewal process and fees TBD)</a:t>
            </a:r>
          </a:p>
        </p:txBody>
      </p:sp>
      <p:sp>
        <p:nvSpPr>
          <p:cNvPr id="4" name="Slide Number Placeholder 3"/>
          <p:cNvSpPr>
            <a:spLocks noGrp="1"/>
          </p:cNvSpPr>
          <p:nvPr>
            <p:ph type="sldNum" sz="quarter" idx="5"/>
          </p:nvPr>
        </p:nvSpPr>
        <p:spPr/>
        <p:txBody>
          <a:bodyPr/>
          <a:lstStyle/>
          <a:p>
            <a:fld id="{9F107ADE-94E7-4101-8C33-20944A4927E9}" type="slidenum">
              <a:rPr lang="en-US" smtClean="0"/>
              <a:t>27</a:t>
            </a:fld>
            <a:endParaRPr lang="en-US"/>
          </a:p>
        </p:txBody>
      </p:sp>
    </p:spTree>
    <p:extLst>
      <p:ext uri="{BB962C8B-B14F-4D97-AF65-F5344CB8AC3E}">
        <p14:creationId xmlns:p14="http://schemas.microsoft.com/office/powerpoint/2010/main" val="1727940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28</a:t>
            </a:fld>
            <a:endParaRPr lang="en-US"/>
          </a:p>
        </p:txBody>
      </p:sp>
    </p:spTree>
    <p:extLst>
      <p:ext uri="{BB962C8B-B14F-4D97-AF65-F5344CB8AC3E}">
        <p14:creationId xmlns:p14="http://schemas.microsoft.com/office/powerpoint/2010/main" val="256589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Express has unparalleled flexibility to allow authoring within the system.</a:t>
            </a:r>
          </a:p>
          <a:p>
            <a:endParaRPr lang="en-US"/>
          </a:p>
          <a:p>
            <a:r>
              <a:rPr lang="en-US"/>
              <a:t>Here you can see we can initiate for an existing entity, or start with a new entity, adding new tasks, appending or even revising tasks.  All without engaging a consultant.</a:t>
            </a:r>
          </a:p>
        </p:txBody>
      </p:sp>
      <p:sp>
        <p:nvSpPr>
          <p:cNvPr id="4" name="Slide Number Placeholder 3"/>
          <p:cNvSpPr>
            <a:spLocks noGrp="1"/>
          </p:cNvSpPr>
          <p:nvPr>
            <p:ph type="sldNum" sz="quarter" idx="5"/>
          </p:nvPr>
        </p:nvSpPr>
        <p:spPr/>
        <p:txBody>
          <a:bodyPr/>
          <a:lstStyle/>
          <a:p>
            <a:fld id="{9F107ADE-94E7-4101-8C33-20944A4927E9}" type="slidenum">
              <a:rPr lang="en-US" smtClean="0"/>
              <a:t>6</a:t>
            </a:fld>
            <a:endParaRPr lang="en-US"/>
          </a:p>
        </p:txBody>
      </p:sp>
    </p:spTree>
    <p:extLst>
      <p:ext uri="{BB962C8B-B14F-4D97-AF65-F5344CB8AC3E}">
        <p14:creationId xmlns:p14="http://schemas.microsoft.com/office/powerpoint/2010/main" val="392527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2F7359-ED34-4A34-A3D7-BFBA9537CEB0}" type="slidenum">
              <a:rPr lang="en-US" smtClean="0"/>
              <a:t>7</a:t>
            </a:fld>
            <a:endParaRPr lang="en-US"/>
          </a:p>
        </p:txBody>
      </p:sp>
    </p:spTree>
    <p:extLst>
      <p:ext uri="{BB962C8B-B14F-4D97-AF65-F5344CB8AC3E}">
        <p14:creationId xmlns:p14="http://schemas.microsoft.com/office/powerpoint/2010/main" val="301485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Capture either full screen shot or use the snip tool to only capture the desired relevant portion of the screen.</a:t>
            </a:r>
          </a:p>
          <a:p>
            <a:endParaRPr lang="en-US"/>
          </a:p>
          <a:p>
            <a:r>
              <a:rPr lang="en-US"/>
              <a:t>You can also capture your objective evidence directly from the device's camera as photo or video evidence.</a:t>
            </a:r>
          </a:p>
          <a:p>
            <a:endParaRPr lang="en-US"/>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8</a:t>
            </a:fld>
            <a:endParaRPr lang="en-US"/>
          </a:p>
        </p:txBody>
      </p:sp>
    </p:spTree>
    <p:extLst>
      <p:ext uri="{BB962C8B-B14F-4D97-AF65-F5344CB8AC3E}">
        <p14:creationId xmlns:p14="http://schemas.microsoft.com/office/powerpoint/2010/main" val="198977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Wow your auditor and inspectors with contemporaneous edit tracking and history of execution steps and all modifications, tracked in real time.</a:t>
            </a:r>
          </a:p>
        </p:txBody>
      </p:sp>
      <p:sp>
        <p:nvSpPr>
          <p:cNvPr id="4" name="Slide Number Placeholder 3"/>
          <p:cNvSpPr>
            <a:spLocks noGrp="1"/>
          </p:cNvSpPr>
          <p:nvPr>
            <p:ph type="sldNum" sz="quarter" idx="5"/>
          </p:nvPr>
        </p:nvSpPr>
        <p:spPr/>
        <p:txBody>
          <a:bodyPr/>
          <a:lstStyle/>
          <a:p>
            <a:fld id="{9F107ADE-94E7-4101-8C33-20944A4927E9}" type="slidenum">
              <a:rPr lang="en-US" smtClean="0"/>
              <a:t>9</a:t>
            </a:fld>
            <a:endParaRPr lang="en-US"/>
          </a:p>
        </p:txBody>
      </p:sp>
    </p:spTree>
    <p:extLst>
      <p:ext uri="{BB962C8B-B14F-4D97-AF65-F5344CB8AC3E}">
        <p14:creationId xmlns:p14="http://schemas.microsoft.com/office/powerpoint/2010/main" val="2506789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Extreme collaboration is possible with Express.</a:t>
            </a:r>
          </a:p>
          <a:p>
            <a:r>
              <a:rPr lang="en-US"/>
              <a:t>Save time with split execution along with simultaneous review, where all changes to the document are tracked in real time, with visibility to all online parties.</a:t>
            </a:r>
          </a:p>
          <a:p>
            <a:endParaRPr lang="en-US"/>
          </a:p>
          <a:p>
            <a:endParaRPr lang="en-US"/>
          </a:p>
        </p:txBody>
      </p:sp>
      <p:sp>
        <p:nvSpPr>
          <p:cNvPr id="4" name="Slide Number Placeholder 3"/>
          <p:cNvSpPr>
            <a:spLocks noGrp="1"/>
          </p:cNvSpPr>
          <p:nvPr>
            <p:ph type="sldNum" sz="quarter" idx="5"/>
          </p:nvPr>
        </p:nvSpPr>
        <p:spPr/>
        <p:txBody>
          <a:bodyPr/>
          <a:lstStyle/>
          <a:p>
            <a:fld id="{9F107ADE-94E7-4101-8C33-20944A4927E9}" type="slidenum">
              <a:rPr lang="en-US" smtClean="0"/>
              <a:t>10</a:t>
            </a:fld>
            <a:endParaRPr lang="en-US"/>
          </a:p>
        </p:txBody>
      </p:sp>
    </p:spTree>
    <p:extLst>
      <p:ext uri="{BB962C8B-B14F-4D97-AF65-F5344CB8AC3E}">
        <p14:creationId xmlns:p14="http://schemas.microsoft.com/office/powerpoint/2010/main" val="421300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need for repeated logon, e-signature is configurable to the whole document, or to individual tasks…it’s up to you!</a:t>
            </a:r>
          </a:p>
        </p:txBody>
      </p:sp>
      <p:sp>
        <p:nvSpPr>
          <p:cNvPr id="4" name="Slide Number Placeholder 3"/>
          <p:cNvSpPr>
            <a:spLocks noGrp="1"/>
          </p:cNvSpPr>
          <p:nvPr>
            <p:ph type="sldNum" sz="quarter" idx="5"/>
          </p:nvPr>
        </p:nvSpPr>
        <p:spPr/>
        <p:txBody>
          <a:bodyPr/>
          <a:lstStyle/>
          <a:p>
            <a:fld id="{9F107ADE-94E7-4101-8C33-20944A4927E9}" type="slidenum">
              <a:rPr lang="en-US" smtClean="0"/>
              <a:t>11</a:t>
            </a:fld>
            <a:endParaRPr lang="en-US"/>
          </a:p>
        </p:txBody>
      </p:sp>
    </p:spTree>
    <p:extLst>
      <p:ext uri="{BB962C8B-B14F-4D97-AF65-F5344CB8AC3E}">
        <p14:creationId xmlns:p14="http://schemas.microsoft.com/office/powerpoint/2010/main" val="255504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Instant ability to Visualize the workflow to understand who is assigned and at what stage the document is in. </a:t>
            </a:r>
          </a:p>
        </p:txBody>
      </p:sp>
      <p:sp>
        <p:nvSpPr>
          <p:cNvPr id="4" name="Slide Number Placeholder 3"/>
          <p:cNvSpPr>
            <a:spLocks noGrp="1"/>
          </p:cNvSpPr>
          <p:nvPr>
            <p:ph type="sldNum" sz="quarter" idx="5"/>
          </p:nvPr>
        </p:nvSpPr>
        <p:spPr/>
        <p:txBody>
          <a:bodyPr/>
          <a:lstStyle/>
          <a:p>
            <a:fld id="{9F107ADE-94E7-4101-8C33-20944A4927E9}" type="slidenum">
              <a:rPr lang="en-US" smtClean="0"/>
              <a:t>12</a:t>
            </a:fld>
            <a:endParaRPr lang="en-US"/>
          </a:p>
        </p:txBody>
      </p:sp>
    </p:spTree>
    <p:extLst>
      <p:ext uri="{BB962C8B-B14F-4D97-AF65-F5344CB8AC3E}">
        <p14:creationId xmlns:p14="http://schemas.microsoft.com/office/powerpoint/2010/main" val="1167890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100000">
              <a:schemeClr val="accent1"/>
            </a:gs>
            <a:gs pos="0">
              <a:schemeClr val="accent1">
                <a:lumMod val="75000"/>
              </a:schemeClr>
            </a:gs>
          </a:gsLst>
          <a:lin ang="8100000" scaled="1"/>
          <a:tileRect/>
        </a:gradFill>
        <a:effectLst/>
      </p:bgPr>
    </p:bg>
    <p:spTree>
      <p:nvGrpSpPr>
        <p:cNvPr id="1" name=""/>
        <p:cNvGrpSpPr/>
        <p:nvPr/>
      </p:nvGrpSpPr>
      <p:grpSpPr>
        <a:xfrm>
          <a:off x="0" y="0"/>
          <a:ext cx="0" cy="0"/>
          <a:chOff x="0" y="0"/>
          <a:chExt cx="0" cy="0"/>
        </a:xfrm>
      </p:grpSpPr>
      <p:pic>
        <p:nvPicPr>
          <p:cNvPr id="33" name="Picture 32" descr="Background pattern&#10;&#10;Description automatically generated">
            <a:extLst>
              <a:ext uri="{FF2B5EF4-FFF2-40B4-BE49-F238E27FC236}">
                <a16:creationId xmlns:a16="http://schemas.microsoft.com/office/drawing/2014/main" id="{FFFDF522-1994-4DFD-887C-40310DAFD0E7}"/>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50000"/>
          <a:stretch/>
        </p:blipFill>
        <p:spPr>
          <a:xfrm>
            <a:off x="-1" y="-1"/>
            <a:ext cx="5852161" cy="3391019"/>
          </a:xfrm>
          <a:prstGeom prst="rect">
            <a:avLst/>
          </a:prstGeom>
        </p:spPr>
      </p:pic>
      <p:pic>
        <p:nvPicPr>
          <p:cNvPr id="15" name="Picture 14" descr="A picture containing text, screen, display, businesscard&#10;&#10;Description automatically generated">
            <a:extLst>
              <a:ext uri="{FF2B5EF4-FFF2-40B4-BE49-F238E27FC236}">
                <a16:creationId xmlns:a16="http://schemas.microsoft.com/office/drawing/2014/main" id="{13441B15-0FB0-4886-A50A-28D577A2C0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3922739" cy="4514850"/>
          </a:xfrm>
          <a:prstGeom prst="rect">
            <a:avLst/>
          </a:prstGeom>
        </p:spPr>
      </p:pic>
      <p:sp>
        <p:nvSpPr>
          <p:cNvPr id="2" name="Title 1">
            <a:extLst>
              <a:ext uri="{FF2B5EF4-FFF2-40B4-BE49-F238E27FC236}">
                <a16:creationId xmlns:a16="http://schemas.microsoft.com/office/drawing/2014/main" id="{AF1B139A-6BDA-4822-99F8-9A00C57D7A91}"/>
              </a:ext>
            </a:extLst>
          </p:cNvPr>
          <p:cNvSpPr>
            <a:spLocks noGrp="1"/>
          </p:cNvSpPr>
          <p:nvPr>
            <p:ph type="ctrTitle"/>
          </p:nvPr>
        </p:nvSpPr>
        <p:spPr>
          <a:xfrm>
            <a:off x="4432041" y="2024979"/>
            <a:ext cx="7153405" cy="1308712"/>
          </a:xfrm>
        </p:spPr>
        <p:txBody>
          <a:bodyPr lIns="0" tIns="0" rIns="0" bIns="0" anchor="t" anchorCtr="0"/>
          <a:lstStyle>
            <a:lvl1pPr algn="l">
              <a:lnSpc>
                <a:spcPct val="75000"/>
              </a:lnSpc>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9954B35-1819-455F-A940-3E6BC52CD16D}"/>
              </a:ext>
            </a:extLst>
          </p:cNvPr>
          <p:cNvSpPr>
            <a:spLocks noGrp="1"/>
          </p:cNvSpPr>
          <p:nvPr>
            <p:ph type="subTitle" idx="1" hasCustomPrompt="1"/>
          </p:nvPr>
        </p:nvSpPr>
        <p:spPr>
          <a:xfrm>
            <a:off x="4604902" y="5681667"/>
            <a:ext cx="4443954" cy="323852"/>
          </a:xfrm>
          <a:ln>
            <a:noFill/>
          </a:ln>
        </p:spPr>
        <p:txBody>
          <a:bodyPr lIns="0" tIns="0" rIns="0" bIns="0" anchor="t" anchorCtr="0">
            <a:noAutofit/>
          </a:bodyPr>
          <a:lstStyle>
            <a:lvl1pPr marL="0" indent="0" algn="l">
              <a:lnSpc>
                <a:spcPct val="9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and whatever</a:t>
            </a:r>
          </a:p>
        </p:txBody>
      </p:sp>
      <p:sp>
        <p:nvSpPr>
          <p:cNvPr id="21" name="Text Placeholder 20">
            <a:extLst>
              <a:ext uri="{FF2B5EF4-FFF2-40B4-BE49-F238E27FC236}">
                <a16:creationId xmlns:a16="http://schemas.microsoft.com/office/drawing/2014/main" id="{211A51B1-7904-4135-8095-D3BF6FB7446B}"/>
              </a:ext>
            </a:extLst>
          </p:cNvPr>
          <p:cNvSpPr>
            <a:spLocks noGrp="1"/>
          </p:cNvSpPr>
          <p:nvPr>
            <p:ph type="body" sz="quarter" idx="11" hasCustomPrompt="1"/>
          </p:nvPr>
        </p:nvSpPr>
        <p:spPr>
          <a:xfrm>
            <a:off x="9798055" y="5681667"/>
            <a:ext cx="1263692" cy="323852"/>
          </a:xfrm>
        </p:spPr>
        <p:txBody>
          <a:bodyPr lIns="0" tIns="0" rIns="0" bIns="0" anchor="t" anchorCtr="0">
            <a:noAutofit/>
          </a:bodyPr>
          <a:lstStyle>
            <a:lvl1pPr marL="0" indent="0">
              <a:buNone/>
              <a:defRPr sz="2000">
                <a:solidFill>
                  <a:schemeClr val="bg1"/>
                </a:solidFill>
              </a:defRPr>
            </a:lvl1pPr>
          </a:lstStyle>
          <a:p>
            <a:pPr lvl="0"/>
            <a:r>
              <a:rPr lang="en-US"/>
              <a:t>Date</a:t>
            </a:r>
          </a:p>
        </p:txBody>
      </p:sp>
      <p:cxnSp>
        <p:nvCxnSpPr>
          <p:cNvPr id="25" name="Straight Connector 24">
            <a:extLst>
              <a:ext uri="{FF2B5EF4-FFF2-40B4-BE49-F238E27FC236}">
                <a16:creationId xmlns:a16="http://schemas.microsoft.com/office/drawing/2014/main" id="{446FBF2E-0CFC-4E64-BE9F-22D944808A9B}"/>
              </a:ext>
            </a:extLst>
          </p:cNvPr>
          <p:cNvCxnSpPr>
            <a:cxnSpLocks/>
          </p:cNvCxnSpPr>
          <p:nvPr userDrawn="1"/>
        </p:nvCxnSpPr>
        <p:spPr>
          <a:xfrm>
            <a:off x="4208521" y="5551811"/>
            <a:ext cx="0" cy="48900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A530F8-DCD9-4AF8-802F-E9D34A53374A}"/>
              </a:ext>
            </a:extLst>
          </p:cNvPr>
          <p:cNvCxnSpPr>
            <a:cxnSpLocks/>
          </p:cNvCxnSpPr>
          <p:nvPr userDrawn="1"/>
        </p:nvCxnSpPr>
        <p:spPr>
          <a:xfrm>
            <a:off x="9469407" y="5551811"/>
            <a:ext cx="0" cy="48900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Placeholder 31">
            <a:extLst>
              <a:ext uri="{FF2B5EF4-FFF2-40B4-BE49-F238E27FC236}">
                <a16:creationId xmlns:a16="http://schemas.microsoft.com/office/drawing/2014/main" id="{D43728E8-5EC5-4A86-927B-B89F5350C87B}"/>
              </a:ext>
            </a:extLst>
          </p:cNvPr>
          <p:cNvSpPr>
            <a:spLocks noGrp="1"/>
          </p:cNvSpPr>
          <p:nvPr>
            <p:ph type="body" sz="quarter" idx="12" hasCustomPrompt="1"/>
          </p:nvPr>
        </p:nvSpPr>
        <p:spPr>
          <a:xfrm>
            <a:off x="4432058" y="3466983"/>
            <a:ext cx="7153499" cy="428625"/>
          </a:xfrm>
        </p:spPr>
        <p:txBody>
          <a:bodyPr lIns="0" tIns="0" rIns="0" bIns="0">
            <a:noAutofit/>
          </a:bodyPr>
          <a:lstStyle>
            <a:lvl1pPr marL="0" indent="0">
              <a:lnSpc>
                <a:spcPct val="90000"/>
              </a:lnSpc>
              <a:spcBef>
                <a:spcPts val="0"/>
              </a:spcBef>
              <a:buNone/>
              <a:defRPr sz="2400">
                <a:solidFill>
                  <a:schemeClr val="accent1">
                    <a:lumMod val="40000"/>
                    <a:lumOff val="60000"/>
                  </a:schemeClr>
                </a:solidFill>
              </a:defRPr>
            </a:lvl1pPr>
          </a:lstStyle>
          <a:p>
            <a:pPr lvl="0"/>
            <a:r>
              <a:rPr lang="en-US"/>
              <a:t>Optional single-line subhead ( “Prepared for” customer name, </a:t>
            </a:r>
            <a:r>
              <a:rPr lang="en-US" err="1"/>
              <a:t>etc</a:t>
            </a:r>
            <a:r>
              <a:rPr lang="en-US"/>
              <a:t>)</a:t>
            </a:r>
          </a:p>
        </p:txBody>
      </p:sp>
      <p:pic>
        <p:nvPicPr>
          <p:cNvPr id="12" name="Picture 11">
            <a:extLst>
              <a:ext uri="{FF2B5EF4-FFF2-40B4-BE49-F238E27FC236}">
                <a16:creationId xmlns:a16="http://schemas.microsoft.com/office/drawing/2014/main" id="{34A6AECA-12D6-42DF-6700-EDF2E7B2F37E}"/>
              </a:ext>
            </a:extLst>
          </p:cNvPr>
          <p:cNvPicPr>
            <a:picLocks noChangeAspect="1"/>
          </p:cNvPicPr>
          <p:nvPr userDrawn="1"/>
        </p:nvPicPr>
        <p:blipFill>
          <a:blip r:embed="rId4"/>
          <a:stretch>
            <a:fillRect/>
          </a:stretch>
        </p:blipFill>
        <p:spPr>
          <a:xfrm>
            <a:off x="990294" y="5625682"/>
            <a:ext cx="2840200" cy="328002"/>
          </a:xfrm>
          <a:prstGeom prst="rect">
            <a:avLst/>
          </a:prstGeom>
        </p:spPr>
      </p:pic>
    </p:spTree>
    <p:extLst>
      <p:ext uri="{BB962C8B-B14F-4D97-AF65-F5344CB8AC3E}">
        <p14:creationId xmlns:p14="http://schemas.microsoft.com/office/powerpoint/2010/main" val="117592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E94E-1A05-43E2-85AA-FCE15D6CCA68}"/>
              </a:ext>
            </a:extLst>
          </p:cNvPr>
          <p:cNvSpPr>
            <a:spLocks noGrp="1"/>
          </p:cNvSpPr>
          <p:nvPr>
            <p:ph type="title"/>
          </p:nvPr>
        </p:nvSpPr>
        <p:spPr/>
        <p:txBody>
          <a:bodyPr/>
          <a:lstStyle/>
          <a:p>
            <a:r>
              <a:rPr lang="en-US"/>
              <a:t>Click to edit Master title style</a:t>
            </a:r>
          </a:p>
        </p:txBody>
      </p:sp>
      <p:pic>
        <p:nvPicPr>
          <p:cNvPr id="6" name="Graphic 5">
            <a:extLst>
              <a:ext uri="{FF2B5EF4-FFF2-40B4-BE49-F238E27FC236}">
                <a16:creationId xmlns:a16="http://schemas.microsoft.com/office/drawing/2014/main" id="{88B2F19C-54B3-44F2-A268-5B94BB4F71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7" name="Rectangle 6">
            <a:extLst>
              <a:ext uri="{FF2B5EF4-FFF2-40B4-BE49-F238E27FC236}">
                <a16:creationId xmlns:a16="http://schemas.microsoft.com/office/drawing/2014/main" id="{817DA519-7578-4402-A2EF-BA70FF5B895B}"/>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EE5469DD-8A9E-42B0-87CE-5407E7DC8697}"/>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
        <p:nvSpPr>
          <p:cNvPr id="10" name="TextBox 9">
            <a:extLst>
              <a:ext uri="{FF2B5EF4-FFF2-40B4-BE49-F238E27FC236}">
                <a16:creationId xmlns:a16="http://schemas.microsoft.com/office/drawing/2014/main" id="{2ADB72E4-DFE1-4DBA-9762-C7170A634322}"/>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11" name="Straight Connector 10">
            <a:extLst>
              <a:ext uri="{FF2B5EF4-FFF2-40B4-BE49-F238E27FC236}">
                <a16:creationId xmlns:a16="http://schemas.microsoft.com/office/drawing/2014/main" id="{57DF670E-235F-41A2-A369-CD81AB896383}"/>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DC23AA8-46D0-5215-D3C5-4FFF85890076}"/>
              </a:ext>
            </a:extLst>
          </p:cNvPr>
          <p:cNvPicPr>
            <a:picLocks noChangeAspect="1"/>
          </p:cNvPicPr>
          <p:nvPr userDrawn="1"/>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127135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B31A96-030E-476A-8EBE-2CE04E6BF81D}"/>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6AC7D6BD-AD67-46B3-BE60-C94CE4BFE918}"/>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
        <p:nvSpPr>
          <p:cNvPr id="8" name="TextBox 7">
            <a:extLst>
              <a:ext uri="{FF2B5EF4-FFF2-40B4-BE49-F238E27FC236}">
                <a16:creationId xmlns:a16="http://schemas.microsoft.com/office/drawing/2014/main" id="{2D7EC50A-C116-4592-9225-7EE27F175FEE}"/>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9" name="Straight Connector 8">
            <a:extLst>
              <a:ext uri="{FF2B5EF4-FFF2-40B4-BE49-F238E27FC236}">
                <a16:creationId xmlns:a16="http://schemas.microsoft.com/office/drawing/2014/main" id="{30D34423-55E2-4049-B838-456F25A9B459}"/>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51A3D8D-5A5D-7B3C-A93C-C68063EC37CB}"/>
              </a:ext>
            </a:extLst>
          </p:cNvPr>
          <p:cNvPicPr>
            <a:picLocks noChangeAspect="1"/>
          </p:cNvPicPr>
          <p:nvPr userDrawn="1"/>
        </p:nvPicPr>
        <p:blipFill>
          <a:blip r:embed="rId2"/>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1364446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Quote">
    <p:bg>
      <p:bgPr>
        <a:gradFill>
          <a:gsLst>
            <a:gs pos="100000">
              <a:schemeClr val="accent1"/>
            </a:gs>
            <a:gs pos="0">
              <a:schemeClr val="accent1">
                <a:lumMod val="75000"/>
              </a:schemeClr>
            </a:gs>
          </a:gsLst>
          <a:lin ang="8100000" scaled="1"/>
        </a:gra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CB105AC6-1F68-487E-BD3F-1D042DDDF0D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t="50000"/>
          <a:stretch/>
        </p:blipFill>
        <p:spPr>
          <a:xfrm>
            <a:off x="0" y="0"/>
            <a:ext cx="5607586" cy="3249301"/>
          </a:xfrm>
          <a:prstGeom prst="rect">
            <a:avLst/>
          </a:prstGeom>
        </p:spPr>
      </p:pic>
      <p:sp>
        <p:nvSpPr>
          <p:cNvPr id="2" name="Title 1">
            <a:extLst>
              <a:ext uri="{FF2B5EF4-FFF2-40B4-BE49-F238E27FC236}">
                <a16:creationId xmlns:a16="http://schemas.microsoft.com/office/drawing/2014/main" id="{382ED54E-7DEB-45AD-94AE-6BC12A8AE79E}"/>
              </a:ext>
            </a:extLst>
          </p:cNvPr>
          <p:cNvSpPr>
            <a:spLocks noGrp="1"/>
          </p:cNvSpPr>
          <p:nvPr>
            <p:ph type="title" hasCustomPrompt="1"/>
          </p:nvPr>
        </p:nvSpPr>
        <p:spPr>
          <a:xfrm>
            <a:off x="2438400" y="1709738"/>
            <a:ext cx="7315200" cy="2852737"/>
          </a:xfrm>
        </p:spPr>
        <p:txBody>
          <a:bodyPr anchor="t" anchorCtr="0">
            <a:normAutofit/>
          </a:bodyPr>
          <a:lstStyle>
            <a:lvl1pPr algn="ctr">
              <a:defRPr sz="3600">
                <a:solidFill>
                  <a:schemeClr val="bg1"/>
                </a:solidFill>
                <a:latin typeface="Calibri Light" panose="020F0302020204030204" pitchFamily="34" charset="0"/>
                <a:cs typeface="Calibri Light" panose="020F0302020204030204" pitchFamily="34" charset="0"/>
              </a:defRPr>
            </a:lvl1pPr>
          </a:lstStyle>
          <a:p>
            <a:r>
              <a:rPr lang="en-US"/>
              <a:t>Quote text here</a:t>
            </a:r>
          </a:p>
        </p:txBody>
      </p:sp>
      <p:pic>
        <p:nvPicPr>
          <p:cNvPr id="11" name="Picture 10" descr="Background pattern&#10;&#10;Description automatically generated">
            <a:extLst>
              <a:ext uri="{FF2B5EF4-FFF2-40B4-BE49-F238E27FC236}">
                <a16:creationId xmlns:a16="http://schemas.microsoft.com/office/drawing/2014/main" id="{E8481630-9AC7-43B5-82AB-2DC756BFECC3}"/>
              </a:ext>
            </a:extLst>
          </p:cNvPr>
          <p:cNvPicPr>
            <a:picLocks/>
          </p:cNvPicPr>
          <p:nvPr userDrawn="1"/>
        </p:nvPicPr>
        <p:blipFill rotWithShape="1">
          <a:blip r:embed="rId2">
            <a:alphaModFix amt="25000"/>
            <a:extLst>
              <a:ext uri="{28A0092B-C50C-407E-A947-70E740481C1C}">
                <a14:useLocalDpi xmlns:a14="http://schemas.microsoft.com/office/drawing/2010/main" val="0"/>
              </a:ext>
            </a:extLst>
          </a:blip>
          <a:srcRect b="50000"/>
          <a:stretch/>
        </p:blipFill>
        <p:spPr>
          <a:xfrm flipH="1">
            <a:off x="6586728" y="3607308"/>
            <a:ext cx="5605272" cy="3250692"/>
          </a:xfrm>
          <a:prstGeom prst="rect">
            <a:avLst/>
          </a:prstGeom>
        </p:spPr>
      </p:pic>
      <p:sp>
        <p:nvSpPr>
          <p:cNvPr id="3" name="Text Placeholder 2">
            <a:extLst>
              <a:ext uri="{FF2B5EF4-FFF2-40B4-BE49-F238E27FC236}">
                <a16:creationId xmlns:a16="http://schemas.microsoft.com/office/drawing/2014/main" id="{1A4A79FD-0E3E-42D9-A871-3FFE519218D7}"/>
              </a:ext>
            </a:extLst>
          </p:cNvPr>
          <p:cNvSpPr>
            <a:spLocks noGrp="1"/>
          </p:cNvSpPr>
          <p:nvPr>
            <p:ph type="body" idx="1" hasCustomPrompt="1"/>
          </p:nvPr>
        </p:nvSpPr>
        <p:spPr>
          <a:xfrm>
            <a:off x="5288097" y="4741637"/>
            <a:ext cx="4465504" cy="1359030"/>
          </a:xfrm>
        </p:spPr>
        <p:txBody>
          <a:bodyPr/>
          <a:lstStyle>
            <a:lvl1pPr marL="0" indent="0">
              <a:buNone/>
              <a:defRPr sz="2400">
                <a:solidFill>
                  <a:schemeClr val="accent1">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a:p>
            <a:pPr lvl="0"/>
            <a:r>
              <a:rPr lang="en-US"/>
              <a:t>Title</a:t>
            </a:r>
          </a:p>
          <a:p>
            <a:pPr lvl="0"/>
            <a:r>
              <a:rPr lang="en-US"/>
              <a:t>Company</a:t>
            </a:r>
          </a:p>
        </p:txBody>
      </p:sp>
      <p:sp>
        <p:nvSpPr>
          <p:cNvPr id="4" name="TextBox 3">
            <a:extLst>
              <a:ext uri="{FF2B5EF4-FFF2-40B4-BE49-F238E27FC236}">
                <a16:creationId xmlns:a16="http://schemas.microsoft.com/office/drawing/2014/main" id="{01394F57-FB50-4C81-BF7A-4148FD4D92CB}"/>
              </a:ext>
            </a:extLst>
          </p:cNvPr>
          <p:cNvSpPr txBox="1"/>
          <p:nvPr userDrawn="1"/>
        </p:nvSpPr>
        <p:spPr>
          <a:xfrm>
            <a:off x="705080" y="1037000"/>
            <a:ext cx="1249060" cy="2646878"/>
          </a:xfrm>
          <a:prstGeom prst="rect">
            <a:avLst/>
          </a:prstGeom>
          <a:noFill/>
        </p:spPr>
        <p:txBody>
          <a:bodyPr wrap="none" rtlCol="0">
            <a:spAutoFit/>
          </a:bodyPr>
          <a:lstStyle/>
          <a:p>
            <a:r>
              <a:rPr lang="en-US" sz="16600" b="1">
                <a:solidFill>
                  <a:schemeClr val="accent2"/>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F2CF975D-DFB0-442E-AEB2-F66BC14223B9}"/>
              </a:ext>
            </a:extLst>
          </p:cNvPr>
          <p:cNvSpPr txBox="1"/>
          <p:nvPr userDrawn="1"/>
        </p:nvSpPr>
        <p:spPr>
          <a:xfrm>
            <a:off x="10237860" y="1037000"/>
            <a:ext cx="1249060" cy="2646878"/>
          </a:xfrm>
          <a:prstGeom prst="rect">
            <a:avLst/>
          </a:prstGeom>
          <a:noFill/>
        </p:spPr>
        <p:txBody>
          <a:bodyPr wrap="none" rtlCol="0">
            <a:spAutoFit/>
          </a:bodyPr>
          <a:lstStyle/>
          <a:p>
            <a:r>
              <a:rPr lang="en-US" sz="16600" b="1">
                <a:solidFill>
                  <a:schemeClr val="accent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3816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100000">
              <a:schemeClr val="accent1"/>
            </a:gs>
            <a:gs pos="0">
              <a:schemeClr val="accent1">
                <a:lumMod val="75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D54E-7DEB-45AD-94AE-6BC12A8AE79E}"/>
              </a:ext>
            </a:extLst>
          </p:cNvPr>
          <p:cNvSpPr>
            <a:spLocks noGrp="1"/>
          </p:cNvSpPr>
          <p:nvPr>
            <p:ph type="title" hasCustomPrompt="1"/>
          </p:nvPr>
        </p:nvSpPr>
        <p:spPr>
          <a:xfrm>
            <a:off x="2895600" y="1707514"/>
            <a:ext cx="8689848" cy="1074843"/>
          </a:xfrm>
        </p:spPr>
        <p:txBody>
          <a:bodyPr lIns="0" tIns="0" rIns="0" bIns="0" anchor="ctr" anchorCtr="0">
            <a:noAutofit/>
          </a:bodyPr>
          <a:lstStyle>
            <a:lvl1pPr algn="l">
              <a:defRPr sz="8000">
                <a:solidFill>
                  <a:schemeClr val="bg1"/>
                </a:solidFill>
                <a:latin typeface="+mj-lt"/>
                <a:cs typeface="Calibri Light" panose="020F0302020204030204" pitchFamily="34" charset="0"/>
              </a:defRPr>
            </a:lvl1pPr>
          </a:lstStyle>
          <a:p>
            <a:r>
              <a:rPr lang="en-US"/>
              <a:t>Thank you!</a:t>
            </a:r>
          </a:p>
        </p:txBody>
      </p:sp>
      <p:sp>
        <p:nvSpPr>
          <p:cNvPr id="13" name="Subtitle 2">
            <a:extLst>
              <a:ext uri="{FF2B5EF4-FFF2-40B4-BE49-F238E27FC236}">
                <a16:creationId xmlns:a16="http://schemas.microsoft.com/office/drawing/2014/main" id="{625E66D3-40E9-42BD-B0A8-EA7F47691216}"/>
              </a:ext>
            </a:extLst>
          </p:cNvPr>
          <p:cNvSpPr>
            <a:spLocks noGrp="1"/>
          </p:cNvSpPr>
          <p:nvPr>
            <p:ph type="subTitle" idx="10" hasCustomPrompt="1"/>
          </p:nvPr>
        </p:nvSpPr>
        <p:spPr>
          <a:xfrm>
            <a:off x="2895599" y="3049877"/>
            <a:ext cx="8689847" cy="1798347"/>
          </a:xfrm>
        </p:spPr>
        <p:txBody>
          <a:bodyPr lIns="0" tIns="0" rIns="0" bIns="0">
            <a:noAutofit/>
          </a:bodyPr>
          <a:lstStyle>
            <a:lvl1pPr marL="0" indent="0" algn="l">
              <a:lnSpc>
                <a:spcPct val="90000"/>
              </a:lnSpc>
              <a:spcBef>
                <a:spcPts val="0"/>
              </a:spcBef>
              <a:buNone/>
              <a:defRPr sz="200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contact info</a:t>
            </a:r>
          </a:p>
        </p:txBody>
      </p:sp>
      <p:sp>
        <p:nvSpPr>
          <p:cNvPr id="15" name="TextBox 14">
            <a:extLst>
              <a:ext uri="{FF2B5EF4-FFF2-40B4-BE49-F238E27FC236}">
                <a16:creationId xmlns:a16="http://schemas.microsoft.com/office/drawing/2014/main" id="{F09F4137-45B3-4A0C-A75E-6219A11B3758}"/>
              </a:ext>
            </a:extLst>
          </p:cNvPr>
          <p:cNvSpPr txBox="1"/>
          <p:nvPr userDrawn="1"/>
        </p:nvSpPr>
        <p:spPr>
          <a:xfrm>
            <a:off x="2895600" y="5823668"/>
            <a:ext cx="5252207" cy="184666"/>
          </a:xfrm>
          <a:prstGeom prst="rect">
            <a:avLst/>
          </a:prstGeom>
          <a:noFill/>
        </p:spPr>
        <p:txBody>
          <a:bodyPr wrap="none" lIns="0" tIns="0" rIns="0" bIns="0" rtlCol="0">
            <a:spAutoFit/>
          </a:bodyPr>
          <a:lstStyle/>
          <a:p>
            <a:r>
              <a:rPr lang="en-US" sz="1200">
                <a:solidFill>
                  <a:schemeClr val="accent1">
                    <a:lumMod val="40000"/>
                    <a:lumOff val="60000"/>
                  </a:schemeClr>
                </a:solidFill>
              </a:rPr>
              <a:t>SAN FRANCISCO</a:t>
            </a:r>
            <a:r>
              <a:rPr lang="en-US" sz="1200">
                <a:solidFill>
                  <a:schemeClr val="accent1">
                    <a:lumMod val="60000"/>
                    <a:lumOff val="40000"/>
                  </a:schemeClr>
                </a:solidFill>
              </a:rPr>
              <a:t>   |   </a:t>
            </a:r>
            <a:r>
              <a:rPr lang="en-US" sz="1200">
                <a:solidFill>
                  <a:schemeClr val="accent1">
                    <a:lumMod val="40000"/>
                    <a:lumOff val="60000"/>
                  </a:schemeClr>
                </a:solidFill>
              </a:rPr>
              <a:t>TAMPA   </a:t>
            </a:r>
            <a:r>
              <a:rPr lang="en-US" sz="1200">
                <a:solidFill>
                  <a:schemeClr val="accent1">
                    <a:lumMod val="60000"/>
                    <a:lumOff val="40000"/>
                  </a:schemeClr>
                </a:solidFill>
              </a:rPr>
              <a:t>|</a:t>
            </a:r>
            <a:r>
              <a:rPr lang="en-US" sz="1200">
                <a:solidFill>
                  <a:schemeClr val="accent1">
                    <a:lumMod val="40000"/>
                    <a:lumOff val="60000"/>
                  </a:schemeClr>
                </a:solidFill>
              </a:rPr>
              <a:t>   TORONTO   </a:t>
            </a:r>
            <a:r>
              <a:rPr lang="en-US" sz="1200">
                <a:solidFill>
                  <a:schemeClr val="accent1">
                    <a:lumMod val="60000"/>
                    <a:lumOff val="40000"/>
                  </a:schemeClr>
                </a:solidFill>
              </a:rPr>
              <a:t>|</a:t>
            </a:r>
            <a:r>
              <a:rPr lang="en-US" sz="1200">
                <a:solidFill>
                  <a:schemeClr val="accent1">
                    <a:lumMod val="40000"/>
                    <a:lumOff val="60000"/>
                  </a:schemeClr>
                </a:solidFill>
              </a:rPr>
              <a:t>   MUNICH   </a:t>
            </a:r>
            <a:r>
              <a:rPr lang="en-US" sz="1200">
                <a:solidFill>
                  <a:schemeClr val="accent1">
                    <a:lumMod val="60000"/>
                    <a:lumOff val="40000"/>
                  </a:schemeClr>
                </a:solidFill>
              </a:rPr>
              <a:t>|</a:t>
            </a:r>
            <a:r>
              <a:rPr lang="en-US" sz="1200">
                <a:solidFill>
                  <a:schemeClr val="accent1">
                    <a:lumMod val="40000"/>
                    <a:lumOff val="60000"/>
                  </a:schemeClr>
                </a:solidFill>
              </a:rPr>
              <a:t>   SCHIPHOL   </a:t>
            </a:r>
            <a:r>
              <a:rPr lang="en-US" sz="1200">
                <a:solidFill>
                  <a:schemeClr val="accent1">
                    <a:lumMod val="60000"/>
                    <a:lumOff val="40000"/>
                  </a:schemeClr>
                </a:solidFill>
              </a:rPr>
              <a:t>|</a:t>
            </a:r>
            <a:r>
              <a:rPr lang="en-US" sz="1200">
                <a:solidFill>
                  <a:schemeClr val="accent1">
                    <a:lumMod val="40000"/>
                    <a:lumOff val="60000"/>
                  </a:schemeClr>
                </a:solidFill>
              </a:rPr>
              <a:t>   CHENNAI</a:t>
            </a:r>
          </a:p>
        </p:txBody>
      </p:sp>
      <p:sp>
        <p:nvSpPr>
          <p:cNvPr id="16" name="TextBox 15">
            <a:extLst>
              <a:ext uri="{FF2B5EF4-FFF2-40B4-BE49-F238E27FC236}">
                <a16:creationId xmlns:a16="http://schemas.microsoft.com/office/drawing/2014/main" id="{B55B5883-F245-402A-AEAA-F71EA7F09FF3}"/>
              </a:ext>
            </a:extLst>
          </p:cNvPr>
          <p:cNvSpPr txBox="1"/>
          <p:nvPr userDrawn="1"/>
        </p:nvSpPr>
        <p:spPr>
          <a:xfrm>
            <a:off x="2895600" y="6275855"/>
            <a:ext cx="1103700" cy="215444"/>
          </a:xfrm>
          <a:prstGeom prst="rect">
            <a:avLst/>
          </a:prstGeom>
          <a:noFill/>
        </p:spPr>
        <p:txBody>
          <a:bodyPr wrap="none" lIns="0" tIns="0" rIns="0" bIns="0" rtlCol="0">
            <a:spAutoFit/>
          </a:bodyPr>
          <a:lstStyle/>
          <a:p>
            <a:r>
              <a:rPr lang="en-US" sz="1400">
                <a:solidFill>
                  <a:schemeClr val="bg1"/>
                </a:solidFill>
              </a:rPr>
              <a:t>valgenesis.com</a:t>
            </a:r>
          </a:p>
        </p:txBody>
      </p:sp>
      <p:pic>
        <p:nvPicPr>
          <p:cNvPr id="21" name="Picture 20" descr="Background pattern&#10;&#10;Description automatically generated">
            <a:extLst>
              <a:ext uri="{FF2B5EF4-FFF2-40B4-BE49-F238E27FC236}">
                <a16:creationId xmlns:a16="http://schemas.microsoft.com/office/drawing/2014/main" id="{1CF4955F-ED5E-4FB4-8065-EF53945AA3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18567"/>
            <a:ext cx="2478608" cy="2852738"/>
          </a:xfrm>
          <a:prstGeom prst="rect">
            <a:avLst/>
          </a:prstGeom>
        </p:spPr>
      </p:pic>
      <p:pic>
        <p:nvPicPr>
          <p:cNvPr id="10" name="Picture 9">
            <a:extLst>
              <a:ext uri="{FF2B5EF4-FFF2-40B4-BE49-F238E27FC236}">
                <a16:creationId xmlns:a16="http://schemas.microsoft.com/office/drawing/2014/main" id="{560B5A87-0CCD-04A3-CC53-0C2CC1C570CB}"/>
              </a:ext>
            </a:extLst>
          </p:cNvPr>
          <p:cNvPicPr>
            <a:picLocks noChangeAspect="1"/>
          </p:cNvPicPr>
          <p:nvPr userDrawn="1"/>
        </p:nvPicPr>
        <p:blipFill>
          <a:blip r:embed="rId3"/>
          <a:stretch>
            <a:fillRect/>
          </a:stretch>
        </p:blipFill>
        <p:spPr>
          <a:xfrm>
            <a:off x="2895599" y="5285183"/>
            <a:ext cx="2601192" cy="300400"/>
          </a:xfrm>
          <a:prstGeom prst="rect">
            <a:avLst/>
          </a:prstGeom>
        </p:spPr>
      </p:pic>
    </p:spTree>
    <p:extLst>
      <p:ext uri="{BB962C8B-B14F-4D97-AF65-F5344CB8AC3E}">
        <p14:creationId xmlns:p14="http://schemas.microsoft.com/office/powerpoint/2010/main" val="1293753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92000">
              <a:schemeClr val="accent5"/>
            </a:gs>
            <a:gs pos="0">
              <a:schemeClr val="accent1">
                <a:lumMod val="75000"/>
              </a:schemeClr>
            </a:gs>
          </a:gsLst>
          <a:lin ang="8100000" scaled="1"/>
          <a:tileRect/>
        </a:gradFill>
        <a:effectLst/>
      </p:bgPr>
    </p:bg>
    <p:spTree>
      <p:nvGrpSpPr>
        <p:cNvPr id="1" name=""/>
        <p:cNvGrpSpPr/>
        <p:nvPr/>
      </p:nvGrpSpPr>
      <p:grpSpPr>
        <a:xfrm>
          <a:off x="0" y="0"/>
          <a:ext cx="0" cy="0"/>
          <a:chOff x="0" y="0"/>
          <a:chExt cx="0" cy="0"/>
        </a:xfrm>
      </p:grpSpPr>
      <p:pic>
        <p:nvPicPr>
          <p:cNvPr id="33" name="Picture 32" descr="Background pattern&#10;&#10;Description automatically generated">
            <a:extLst>
              <a:ext uri="{FF2B5EF4-FFF2-40B4-BE49-F238E27FC236}">
                <a16:creationId xmlns:a16="http://schemas.microsoft.com/office/drawing/2014/main" id="{FFFDF522-1994-4DFD-887C-40310DAFD0E7}"/>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50000"/>
          <a:stretch/>
        </p:blipFill>
        <p:spPr>
          <a:xfrm>
            <a:off x="-1" y="-1"/>
            <a:ext cx="5852161" cy="3391019"/>
          </a:xfrm>
          <a:prstGeom prst="rect">
            <a:avLst/>
          </a:prstGeom>
        </p:spPr>
      </p:pic>
      <p:pic>
        <p:nvPicPr>
          <p:cNvPr id="15" name="Picture 14" descr="A picture containing text, screen, display, businesscard&#10;&#10;Description automatically generated">
            <a:extLst>
              <a:ext uri="{FF2B5EF4-FFF2-40B4-BE49-F238E27FC236}">
                <a16:creationId xmlns:a16="http://schemas.microsoft.com/office/drawing/2014/main" id="{13441B15-0FB0-4886-A50A-28D577A2C0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3922739" cy="4514850"/>
          </a:xfrm>
          <a:prstGeom prst="rect">
            <a:avLst/>
          </a:prstGeom>
        </p:spPr>
      </p:pic>
      <p:sp>
        <p:nvSpPr>
          <p:cNvPr id="2" name="Title 1">
            <a:extLst>
              <a:ext uri="{FF2B5EF4-FFF2-40B4-BE49-F238E27FC236}">
                <a16:creationId xmlns:a16="http://schemas.microsoft.com/office/drawing/2014/main" id="{AF1B139A-6BDA-4822-99F8-9A00C57D7A91}"/>
              </a:ext>
            </a:extLst>
          </p:cNvPr>
          <p:cNvSpPr>
            <a:spLocks noGrp="1"/>
          </p:cNvSpPr>
          <p:nvPr>
            <p:ph type="ctrTitle"/>
          </p:nvPr>
        </p:nvSpPr>
        <p:spPr>
          <a:xfrm>
            <a:off x="4432041" y="2024979"/>
            <a:ext cx="7153405" cy="1308712"/>
          </a:xfrm>
        </p:spPr>
        <p:txBody>
          <a:bodyPr lIns="0" tIns="0" rIns="0" bIns="0" anchor="t" anchorCtr="0"/>
          <a:lstStyle>
            <a:lvl1pPr algn="l">
              <a:lnSpc>
                <a:spcPct val="75000"/>
              </a:lnSpc>
              <a:defRPr sz="4800">
                <a:solidFill>
                  <a:schemeClr val="bg1"/>
                </a:solidFill>
              </a:defRPr>
            </a:lvl1pPr>
          </a:lstStyle>
          <a:p>
            <a:r>
              <a:rPr lang="en-US"/>
              <a:t>Click to edit Master title style</a:t>
            </a:r>
          </a:p>
        </p:txBody>
      </p:sp>
      <p:pic>
        <p:nvPicPr>
          <p:cNvPr id="17" name="Graphic 16">
            <a:extLst>
              <a:ext uri="{FF2B5EF4-FFF2-40B4-BE49-F238E27FC236}">
                <a16:creationId xmlns:a16="http://schemas.microsoft.com/office/drawing/2014/main" id="{582D7C69-987E-43F5-90C9-2CA5BA3DB0A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0293" y="5625681"/>
            <a:ext cx="2692550" cy="328002"/>
          </a:xfrm>
          <a:prstGeom prst="rect">
            <a:avLst/>
          </a:prstGeom>
        </p:spPr>
      </p:pic>
      <p:cxnSp>
        <p:nvCxnSpPr>
          <p:cNvPr id="25" name="Straight Connector 24">
            <a:extLst>
              <a:ext uri="{FF2B5EF4-FFF2-40B4-BE49-F238E27FC236}">
                <a16:creationId xmlns:a16="http://schemas.microsoft.com/office/drawing/2014/main" id="{446FBF2E-0CFC-4E64-BE9F-22D944808A9B}"/>
              </a:ext>
            </a:extLst>
          </p:cNvPr>
          <p:cNvCxnSpPr>
            <a:cxnSpLocks/>
          </p:cNvCxnSpPr>
          <p:nvPr userDrawn="1"/>
        </p:nvCxnSpPr>
        <p:spPr>
          <a:xfrm>
            <a:off x="4432041" y="5551811"/>
            <a:ext cx="0" cy="48900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Placeholder 31">
            <a:extLst>
              <a:ext uri="{FF2B5EF4-FFF2-40B4-BE49-F238E27FC236}">
                <a16:creationId xmlns:a16="http://schemas.microsoft.com/office/drawing/2014/main" id="{D43728E8-5EC5-4A86-927B-B89F5350C87B}"/>
              </a:ext>
            </a:extLst>
          </p:cNvPr>
          <p:cNvSpPr>
            <a:spLocks noGrp="1"/>
          </p:cNvSpPr>
          <p:nvPr>
            <p:ph type="body" sz="quarter" idx="12" hasCustomPrompt="1"/>
          </p:nvPr>
        </p:nvSpPr>
        <p:spPr>
          <a:xfrm>
            <a:off x="4432058" y="3466983"/>
            <a:ext cx="7153499" cy="428625"/>
          </a:xfrm>
        </p:spPr>
        <p:txBody>
          <a:bodyPr lIns="0" tIns="0" rIns="0" bIns="0">
            <a:noAutofit/>
          </a:bodyPr>
          <a:lstStyle>
            <a:lvl1pPr marL="0" indent="0">
              <a:lnSpc>
                <a:spcPct val="90000"/>
              </a:lnSpc>
              <a:spcBef>
                <a:spcPts val="0"/>
              </a:spcBef>
              <a:buNone/>
              <a:defRPr sz="2400">
                <a:solidFill>
                  <a:schemeClr val="accent1">
                    <a:lumMod val="40000"/>
                    <a:lumOff val="60000"/>
                  </a:schemeClr>
                </a:solidFill>
              </a:defRPr>
            </a:lvl1pPr>
          </a:lstStyle>
          <a:p>
            <a:pPr lvl="0"/>
            <a:r>
              <a:rPr lang="en-US"/>
              <a:t>Optional single-line subhead ( “Prepared for” customer name, </a:t>
            </a:r>
            <a:r>
              <a:rPr lang="en-US" err="1"/>
              <a:t>etc</a:t>
            </a:r>
            <a:r>
              <a:rPr lang="en-US"/>
              <a:t>)</a:t>
            </a:r>
          </a:p>
        </p:txBody>
      </p:sp>
      <p:sp>
        <p:nvSpPr>
          <p:cNvPr id="13" name="Subtitle 2">
            <a:extLst>
              <a:ext uri="{FF2B5EF4-FFF2-40B4-BE49-F238E27FC236}">
                <a16:creationId xmlns:a16="http://schemas.microsoft.com/office/drawing/2014/main" id="{4DE61337-B8EF-45BC-84C8-3B3E30CC6ABF}"/>
              </a:ext>
            </a:extLst>
          </p:cNvPr>
          <p:cNvSpPr>
            <a:spLocks noGrp="1"/>
          </p:cNvSpPr>
          <p:nvPr>
            <p:ph type="subTitle" idx="1" hasCustomPrompt="1"/>
          </p:nvPr>
        </p:nvSpPr>
        <p:spPr>
          <a:xfrm>
            <a:off x="4604902" y="5681667"/>
            <a:ext cx="4443954" cy="323852"/>
          </a:xfrm>
        </p:spPr>
        <p:txBody>
          <a:bodyPr lIns="0" tIns="0" rIns="0" bIns="0" anchor="t" anchorCtr="0">
            <a:noAutofit/>
          </a:bodyPr>
          <a:lstStyle>
            <a:lvl1pPr marL="0" indent="0" algn="l">
              <a:lnSpc>
                <a:spcPct val="9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and whatever</a:t>
            </a:r>
          </a:p>
        </p:txBody>
      </p:sp>
      <p:sp>
        <p:nvSpPr>
          <p:cNvPr id="14" name="Text Placeholder 20">
            <a:extLst>
              <a:ext uri="{FF2B5EF4-FFF2-40B4-BE49-F238E27FC236}">
                <a16:creationId xmlns:a16="http://schemas.microsoft.com/office/drawing/2014/main" id="{DD011579-E844-472D-9D96-63382DDA0009}"/>
              </a:ext>
            </a:extLst>
          </p:cNvPr>
          <p:cNvSpPr>
            <a:spLocks noGrp="1"/>
          </p:cNvSpPr>
          <p:nvPr>
            <p:ph type="body" sz="quarter" idx="11" hasCustomPrompt="1"/>
          </p:nvPr>
        </p:nvSpPr>
        <p:spPr>
          <a:xfrm>
            <a:off x="9798055" y="5681667"/>
            <a:ext cx="1263692" cy="323852"/>
          </a:xfrm>
        </p:spPr>
        <p:txBody>
          <a:bodyPr lIns="0" tIns="0" rIns="0" bIns="0" anchor="t" anchorCtr="0">
            <a:noAutofit/>
          </a:bodyPr>
          <a:lstStyle>
            <a:lvl1pPr marL="0" indent="0">
              <a:buNone/>
              <a:defRPr sz="2000">
                <a:solidFill>
                  <a:schemeClr val="bg1"/>
                </a:solidFill>
              </a:defRPr>
            </a:lvl1pPr>
          </a:lstStyle>
          <a:p>
            <a:pPr lvl="0"/>
            <a:r>
              <a:rPr lang="en-US"/>
              <a:t>Date</a:t>
            </a:r>
          </a:p>
        </p:txBody>
      </p:sp>
      <p:cxnSp>
        <p:nvCxnSpPr>
          <p:cNvPr id="16" name="Straight Connector 15">
            <a:extLst>
              <a:ext uri="{FF2B5EF4-FFF2-40B4-BE49-F238E27FC236}">
                <a16:creationId xmlns:a16="http://schemas.microsoft.com/office/drawing/2014/main" id="{427344EB-F769-4060-90B9-8967DFD82DF4}"/>
              </a:ext>
            </a:extLst>
          </p:cNvPr>
          <p:cNvCxnSpPr>
            <a:cxnSpLocks/>
          </p:cNvCxnSpPr>
          <p:nvPr userDrawn="1"/>
        </p:nvCxnSpPr>
        <p:spPr>
          <a:xfrm>
            <a:off x="9625194" y="5551811"/>
            <a:ext cx="0" cy="48900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53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3C52-8254-45E0-9A24-3CBDBB86B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2EE15-8645-4A97-BCD5-09E1C323AD2F}"/>
              </a:ext>
            </a:extLst>
          </p:cNvPr>
          <p:cNvSpPr>
            <a:spLocks noGrp="1"/>
          </p:cNvSpPr>
          <p:nvPr>
            <p:ph idx="1"/>
          </p:nvPr>
        </p:nvSpPr>
        <p:spPr>
          <a:xfrm>
            <a:off x="612648" y="1600200"/>
            <a:ext cx="10972800" cy="4569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2FCB79F5-4A98-4F33-BED8-477A49FC8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8" name="Slide Number Placeholder 5">
            <a:extLst>
              <a:ext uri="{FF2B5EF4-FFF2-40B4-BE49-F238E27FC236}">
                <a16:creationId xmlns:a16="http://schemas.microsoft.com/office/drawing/2014/main" id="{AEB0353F-1726-4122-9C63-1484AE3D4A07}"/>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9" name="TextBox 8">
            <a:extLst>
              <a:ext uri="{FF2B5EF4-FFF2-40B4-BE49-F238E27FC236}">
                <a16:creationId xmlns:a16="http://schemas.microsoft.com/office/drawing/2014/main" id="{626785B6-EF5D-471B-95CD-69130F4B9E42}"/>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10" name="Straight Connector 9">
            <a:extLst>
              <a:ext uri="{FF2B5EF4-FFF2-40B4-BE49-F238E27FC236}">
                <a16:creationId xmlns:a16="http://schemas.microsoft.com/office/drawing/2014/main" id="{2BFD236B-3A44-4560-9B6C-34081504C2C8}"/>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CB6764A-C465-4166-9DEB-05771E58AB0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1414591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100000">
              <a:schemeClr val="accent1"/>
            </a:gs>
            <a:gs pos="0">
              <a:schemeClr val="accent1">
                <a:lumMod val="75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D54E-7DEB-45AD-94AE-6BC12A8AE79E}"/>
              </a:ext>
            </a:extLst>
          </p:cNvPr>
          <p:cNvSpPr>
            <a:spLocks noGrp="1"/>
          </p:cNvSpPr>
          <p:nvPr>
            <p:ph type="title"/>
          </p:nvPr>
        </p:nvSpPr>
        <p:spPr>
          <a:xfrm>
            <a:off x="2705878" y="1709738"/>
            <a:ext cx="8879570" cy="2852737"/>
          </a:xfrm>
        </p:spPr>
        <p:txBody>
          <a:bodyPr anchor="b">
            <a:normAutofit/>
          </a:bodyPr>
          <a:lstStyle>
            <a:lvl1pPr>
              <a:defRPr sz="480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1A4A79FD-0E3E-42D9-A871-3FFE519218D7}"/>
              </a:ext>
            </a:extLst>
          </p:cNvPr>
          <p:cNvSpPr>
            <a:spLocks noGrp="1"/>
          </p:cNvSpPr>
          <p:nvPr>
            <p:ph type="body" idx="1"/>
          </p:nvPr>
        </p:nvSpPr>
        <p:spPr>
          <a:xfrm>
            <a:off x="2705878" y="4730620"/>
            <a:ext cx="8879570" cy="1359030"/>
          </a:xfrm>
        </p:spPr>
        <p:txBody>
          <a:bodyPr/>
          <a:lstStyle>
            <a:lvl1pPr marL="0" indent="0">
              <a:buNone/>
              <a:defRPr sz="2400">
                <a:solidFill>
                  <a:schemeClr val="accent1">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Background pattern&#10;&#10;Description automatically generated">
            <a:extLst>
              <a:ext uri="{FF2B5EF4-FFF2-40B4-BE49-F238E27FC236}">
                <a16:creationId xmlns:a16="http://schemas.microsoft.com/office/drawing/2014/main" id="{F22FB4A1-CF40-4F79-A40D-6DE124736F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42617"/>
            <a:ext cx="2461602" cy="2852738"/>
          </a:xfrm>
          <a:prstGeom prst="rect">
            <a:avLst/>
          </a:prstGeom>
        </p:spPr>
      </p:pic>
      <p:pic>
        <p:nvPicPr>
          <p:cNvPr id="8" name="Picture 7">
            <a:extLst>
              <a:ext uri="{FF2B5EF4-FFF2-40B4-BE49-F238E27FC236}">
                <a16:creationId xmlns:a16="http://schemas.microsoft.com/office/drawing/2014/main" id="{AA133EF8-B7DD-3CF1-2384-F18649D1807A}"/>
              </a:ext>
            </a:extLst>
          </p:cNvPr>
          <p:cNvPicPr>
            <a:picLocks noChangeAspect="1"/>
          </p:cNvPicPr>
          <p:nvPr userDrawn="1"/>
        </p:nvPicPr>
        <p:blipFill>
          <a:blip r:embed="rId3"/>
          <a:stretch>
            <a:fillRect/>
          </a:stretch>
        </p:blipFill>
        <p:spPr>
          <a:xfrm>
            <a:off x="10084196" y="6528243"/>
            <a:ext cx="1501252" cy="173373"/>
          </a:xfrm>
          <a:prstGeom prst="rect">
            <a:avLst/>
          </a:prstGeom>
        </p:spPr>
      </p:pic>
    </p:spTree>
    <p:extLst>
      <p:ext uri="{BB962C8B-B14F-4D97-AF65-F5344CB8AC3E}">
        <p14:creationId xmlns:p14="http://schemas.microsoft.com/office/powerpoint/2010/main" val="173756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lternative 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D54E-7DEB-45AD-94AE-6BC12A8AE79E}"/>
              </a:ext>
            </a:extLst>
          </p:cNvPr>
          <p:cNvSpPr>
            <a:spLocks noGrp="1"/>
          </p:cNvSpPr>
          <p:nvPr>
            <p:ph type="title"/>
          </p:nvPr>
        </p:nvSpPr>
        <p:spPr>
          <a:xfrm>
            <a:off x="2705878" y="1709738"/>
            <a:ext cx="8879570" cy="2852737"/>
          </a:xfrm>
        </p:spPr>
        <p:txBody>
          <a:bodyPr anchor="b">
            <a:normAutofit/>
          </a:bodyPr>
          <a:lstStyle>
            <a:lvl1pPr>
              <a:defRPr sz="4800">
                <a:solidFill>
                  <a:schemeClr val="accent1">
                    <a:lumMod val="40000"/>
                    <a:lumOff val="60000"/>
                  </a:schemeClr>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1A4A79FD-0E3E-42D9-A871-3FFE519218D7}"/>
              </a:ext>
            </a:extLst>
          </p:cNvPr>
          <p:cNvSpPr>
            <a:spLocks noGrp="1"/>
          </p:cNvSpPr>
          <p:nvPr>
            <p:ph type="body" idx="1"/>
          </p:nvPr>
        </p:nvSpPr>
        <p:spPr>
          <a:xfrm>
            <a:off x="2705878" y="4730620"/>
            <a:ext cx="8879570" cy="135903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Background pattern&#10;&#10;Description automatically generated">
            <a:extLst>
              <a:ext uri="{FF2B5EF4-FFF2-40B4-BE49-F238E27FC236}">
                <a16:creationId xmlns:a16="http://schemas.microsoft.com/office/drawing/2014/main" id="{2072B5B8-69F1-4210-858D-E54D20C3E2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42617"/>
            <a:ext cx="2461602" cy="2852738"/>
          </a:xfrm>
          <a:prstGeom prst="rect">
            <a:avLst/>
          </a:prstGeom>
        </p:spPr>
      </p:pic>
      <p:pic>
        <p:nvPicPr>
          <p:cNvPr id="6" name="Graphic 5">
            <a:extLst>
              <a:ext uri="{FF2B5EF4-FFF2-40B4-BE49-F238E27FC236}">
                <a16:creationId xmlns:a16="http://schemas.microsoft.com/office/drawing/2014/main" id="{BA8F6C3B-1604-445F-BFB2-43FD11D411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148878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ECCE-FCC3-4581-B7FB-5ECCC9941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1A36E-596F-436A-BE33-2E2C4334BB9B}"/>
              </a:ext>
            </a:extLst>
          </p:cNvPr>
          <p:cNvSpPr>
            <a:spLocks noGrp="1"/>
          </p:cNvSpPr>
          <p:nvPr>
            <p:ph sz="half" idx="1"/>
          </p:nvPr>
        </p:nvSpPr>
        <p:spPr>
          <a:xfrm>
            <a:off x="612648" y="16002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93D4A-B2FB-4FB1-A703-9F3BB7C57C2A}"/>
              </a:ext>
            </a:extLst>
          </p:cNvPr>
          <p:cNvSpPr>
            <a:spLocks noGrp="1"/>
          </p:cNvSpPr>
          <p:nvPr>
            <p:ph sz="half" idx="2"/>
          </p:nvPr>
        </p:nvSpPr>
        <p:spPr>
          <a:xfrm>
            <a:off x="6321554" y="1600201"/>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765E73BF-FFBD-4B4B-B2C6-F884E4034C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0" name="Slide Number Placeholder 5">
            <a:extLst>
              <a:ext uri="{FF2B5EF4-FFF2-40B4-BE49-F238E27FC236}">
                <a16:creationId xmlns:a16="http://schemas.microsoft.com/office/drawing/2014/main" id="{901B07A3-BDFE-4D45-AF7A-D9178B528B0F}"/>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11" name="TextBox 10">
            <a:extLst>
              <a:ext uri="{FF2B5EF4-FFF2-40B4-BE49-F238E27FC236}">
                <a16:creationId xmlns:a16="http://schemas.microsoft.com/office/drawing/2014/main" id="{8F9E2980-845A-4B76-A518-6F69CFB9C3AF}"/>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12" name="Straight Connector 11">
            <a:extLst>
              <a:ext uri="{FF2B5EF4-FFF2-40B4-BE49-F238E27FC236}">
                <a16:creationId xmlns:a16="http://schemas.microsoft.com/office/drawing/2014/main" id="{6A24558F-F78E-4EE3-87D0-1A3B0203BFDD}"/>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9E8B232-B95E-4410-BEAD-1C431B73B75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4008292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wo Columns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2954-08D2-4F77-96DE-D2FCCF7FCB9F}"/>
              </a:ext>
            </a:extLst>
          </p:cNvPr>
          <p:cNvSpPr>
            <a:spLocks noGrp="1"/>
          </p:cNvSpPr>
          <p:nvPr>
            <p:ph type="title"/>
          </p:nvPr>
        </p:nvSpPr>
        <p:spPr>
          <a:xfrm>
            <a:off x="612648" y="338329"/>
            <a:ext cx="10972800" cy="704088"/>
          </a:xfrm>
        </p:spPr>
        <p:txBody>
          <a:bodyPr/>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DE893B18-08F1-4E53-9DF7-30206B75C351}"/>
              </a:ext>
            </a:extLst>
          </p:cNvPr>
          <p:cNvSpPr>
            <a:spLocks noGrp="1"/>
          </p:cNvSpPr>
          <p:nvPr>
            <p:ph type="body" idx="1"/>
          </p:nvPr>
        </p:nvSpPr>
        <p:spPr>
          <a:xfrm>
            <a:off x="612647" y="1600200"/>
            <a:ext cx="5257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E59FB-A20A-4D6B-8D02-CEDA96176283}"/>
              </a:ext>
            </a:extLst>
          </p:cNvPr>
          <p:cNvSpPr>
            <a:spLocks noGrp="1"/>
          </p:cNvSpPr>
          <p:nvPr>
            <p:ph sz="half" idx="2"/>
          </p:nvPr>
        </p:nvSpPr>
        <p:spPr>
          <a:xfrm>
            <a:off x="606552" y="2577947"/>
            <a:ext cx="5257800"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0DBBA-7FCD-4E40-BCD6-E7BC9E587FD3}"/>
              </a:ext>
            </a:extLst>
          </p:cNvPr>
          <p:cNvSpPr>
            <a:spLocks noGrp="1"/>
          </p:cNvSpPr>
          <p:nvPr>
            <p:ph type="body" sz="quarter" idx="3"/>
          </p:nvPr>
        </p:nvSpPr>
        <p:spPr>
          <a:xfrm>
            <a:off x="6321555" y="1600200"/>
            <a:ext cx="5257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F4750-AB77-4C4E-B738-A0508EB679C0}"/>
              </a:ext>
            </a:extLst>
          </p:cNvPr>
          <p:cNvSpPr>
            <a:spLocks noGrp="1"/>
          </p:cNvSpPr>
          <p:nvPr>
            <p:ph sz="quarter" idx="4"/>
          </p:nvPr>
        </p:nvSpPr>
        <p:spPr>
          <a:xfrm>
            <a:off x="6321555" y="2577947"/>
            <a:ext cx="5257800"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270584B6-16CE-42CD-A2BB-EC781AE218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2" name="Slide Number Placeholder 5">
            <a:extLst>
              <a:ext uri="{FF2B5EF4-FFF2-40B4-BE49-F238E27FC236}">
                <a16:creationId xmlns:a16="http://schemas.microsoft.com/office/drawing/2014/main" id="{82826B28-FD15-44A4-897D-C7D77DC75982}"/>
              </a:ext>
            </a:extLst>
          </p:cNvPr>
          <p:cNvSpPr>
            <a:spLocks noGrp="1"/>
          </p:cNvSpPr>
          <p:nvPr>
            <p:ph type="sldNum" sz="quarter" idx="10"/>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13" name="TextBox 12">
            <a:extLst>
              <a:ext uri="{FF2B5EF4-FFF2-40B4-BE49-F238E27FC236}">
                <a16:creationId xmlns:a16="http://schemas.microsoft.com/office/drawing/2014/main" id="{765E2786-A4D0-4AE0-A520-937E5125012C}"/>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14" name="Straight Connector 13">
            <a:extLst>
              <a:ext uri="{FF2B5EF4-FFF2-40B4-BE49-F238E27FC236}">
                <a16:creationId xmlns:a16="http://schemas.microsoft.com/office/drawing/2014/main" id="{23C9F24B-8556-491A-AC24-9E25B8C0302B}"/>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527E0F32-29DC-45BD-851C-1EE782BBC4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170318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3C52-8254-45E0-9A24-3CBDBB86B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2EE15-8645-4A97-BCD5-09E1C323AD2F}"/>
              </a:ext>
            </a:extLst>
          </p:cNvPr>
          <p:cNvSpPr>
            <a:spLocks noGrp="1"/>
          </p:cNvSpPr>
          <p:nvPr>
            <p:ph idx="1"/>
          </p:nvPr>
        </p:nvSpPr>
        <p:spPr>
          <a:xfrm>
            <a:off x="612648" y="1600200"/>
            <a:ext cx="10972800" cy="4569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2FCB79F5-4A98-4F33-BED8-477A49FC8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8" name="Rectangle 7">
            <a:extLst>
              <a:ext uri="{FF2B5EF4-FFF2-40B4-BE49-F238E27FC236}">
                <a16:creationId xmlns:a16="http://schemas.microsoft.com/office/drawing/2014/main" id="{92579172-ADC2-470C-8223-5526CA556C1C}"/>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28F57BCF-ABB0-4012-82B5-F5ED49E090B9}"/>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
        <p:nvSpPr>
          <p:cNvPr id="11" name="TextBox 10">
            <a:extLst>
              <a:ext uri="{FF2B5EF4-FFF2-40B4-BE49-F238E27FC236}">
                <a16:creationId xmlns:a16="http://schemas.microsoft.com/office/drawing/2014/main" id="{B5559313-CEBA-4537-9385-243BCC3CCBD6}"/>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12" name="Straight Connector 11">
            <a:extLst>
              <a:ext uri="{FF2B5EF4-FFF2-40B4-BE49-F238E27FC236}">
                <a16:creationId xmlns:a16="http://schemas.microsoft.com/office/drawing/2014/main" id="{A770EBB4-11D7-4A2D-9214-01A827F476FF}"/>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370E37F-53A4-3A62-D54C-EA9D17971805}"/>
              </a:ext>
            </a:extLst>
          </p:cNvPr>
          <p:cNvPicPr>
            <a:picLocks noChangeAspect="1"/>
          </p:cNvPicPr>
          <p:nvPr userDrawn="1"/>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2752505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ECCE-FCC3-4581-B7FB-5ECCC9941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1A36E-596F-436A-BE33-2E2C4334BB9B}"/>
              </a:ext>
            </a:extLst>
          </p:cNvPr>
          <p:cNvSpPr>
            <a:spLocks noGrp="1"/>
          </p:cNvSpPr>
          <p:nvPr>
            <p:ph sz="half" idx="1"/>
          </p:nvPr>
        </p:nvSpPr>
        <p:spPr>
          <a:xfrm>
            <a:off x="612648" y="1600200"/>
            <a:ext cx="33558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93D4A-B2FB-4FB1-A703-9F3BB7C57C2A}"/>
              </a:ext>
            </a:extLst>
          </p:cNvPr>
          <p:cNvSpPr>
            <a:spLocks noGrp="1"/>
          </p:cNvSpPr>
          <p:nvPr>
            <p:ph sz="half" idx="2"/>
          </p:nvPr>
        </p:nvSpPr>
        <p:spPr>
          <a:xfrm>
            <a:off x="8223504" y="1600201"/>
            <a:ext cx="33558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765E73BF-FFBD-4B4B-B2C6-F884E4034C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0" name="Content Placeholder 3">
            <a:extLst>
              <a:ext uri="{FF2B5EF4-FFF2-40B4-BE49-F238E27FC236}">
                <a16:creationId xmlns:a16="http://schemas.microsoft.com/office/drawing/2014/main" id="{5D648926-19A8-4C45-A1DC-157F8B79FB6E}"/>
              </a:ext>
            </a:extLst>
          </p:cNvPr>
          <p:cNvSpPr>
            <a:spLocks noGrp="1"/>
          </p:cNvSpPr>
          <p:nvPr>
            <p:ph sz="half" idx="13"/>
          </p:nvPr>
        </p:nvSpPr>
        <p:spPr>
          <a:xfrm>
            <a:off x="4418076" y="1600200"/>
            <a:ext cx="33558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42D1385E-63FF-463F-B05E-60E2423DFE9C}"/>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12" name="TextBox 11">
            <a:extLst>
              <a:ext uri="{FF2B5EF4-FFF2-40B4-BE49-F238E27FC236}">
                <a16:creationId xmlns:a16="http://schemas.microsoft.com/office/drawing/2014/main" id="{946767ED-C3C9-4531-A349-EA511FFC480E}"/>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13" name="Straight Connector 12">
            <a:extLst>
              <a:ext uri="{FF2B5EF4-FFF2-40B4-BE49-F238E27FC236}">
                <a16:creationId xmlns:a16="http://schemas.microsoft.com/office/drawing/2014/main" id="{E62D4DBB-AE27-442B-A963-2C6DE3DCD807}"/>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702A7648-CD0B-47BE-A76E-1AABCA0B11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2152570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s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2954-08D2-4F77-96DE-D2FCCF7FCB9F}"/>
              </a:ext>
            </a:extLst>
          </p:cNvPr>
          <p:cNvSpPr>
            <a:spLocks noGrp="1"/>
          </p:cNvSpPr>
          <p:nvPr>
            <p:ph type="title"/>
          </p:nvPr>
        </p:nvSpPr>
        <p:spPr>
          <a:xfrm>
            <a:off x="612648" y="338329"/>
            <a:ext cx="10972800" cy="704088"/>
          </a:xfrm>
        </p:spPr>
        <p:txBody>
          <a:bodyPr/>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DE893B18-08F1-4E53-9DF7-30206B75C351}"/>
              </a:ext>
            </a:extLst>
          </p:cNvPr>
          <p:cNvSpPr>
            <a:spLocks noGrp="1"/>
          </p:cNvSpPr>
          <p:nvPr>
            <p:ph type="body" idx="1"/>
          </p:nvPr>
        </p:nvSpPr>
        <p:spPr>
          <a:xfrm>
            <a:off x="612647" y="1600200"/>
            <a:ext cx="33558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E59FB-A20A-4D6B-8D02-CEDA96176283}"/>
              </a:ext>
            </a:extLst>
          </p:cNvPr>
          <p:cNvSpPr>
            <a:spLocks noGrp="1"/>
          </p:cNvSpPr>
          <p:nvPr>
            <p:ph sz="half" idx="2"/>
          </p:nvPr>
        </p:nvSpPr>
        <p:spPr>
          <a:xfrm>
            <a:off x="606552" y="2577947"/>
            <a:ext cx="3355848"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0DBBA-7FCD-4E40-BCD6-E7BC9E587FD3}"/>
              </a:ext>
            </a:extLst>
          </p:cNvPr>
          <p:cNvSpPr>
            <a:spLocks noGrp="1"/>
          </p:cNvSpPr>
          <p:nvPr>
            <p:ph type="body" sz="quarter" idx="3"/>
          </p:nvPr>
        </p:nvSpPr>
        <p:spPr>
          <a:xfrm>
            <a:off x="8223505" y="1600200"/>
            <a:ext cx="33558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F4750-AB77-4C4E-B738-A0508EB679C0}"/>
              </a:ext>
            </a:extLst>
          </p:cNvPr>
          <p:cNvSpPr>
            <a:spLocks noGrp="1"/>
          </p:cNvSpPr>
          <p:nvPr>
            <p:ph sz="quarter" idx="4"/>
          </p:nvPr>
        </p:nvSpPr>
        <p:spPr>
          <a:xfrm>
            <a:off x="8223505" y="2577947"/>
            <a:ext cx="3355848"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270584B6-16CE-42CD-A2BB-EC781AE218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2" name="Text Placeholder 4">
            <a:extLst>
              <a:ext uri="{FF2B5EF4-FFF2-40B4-BE49-F238E27FC236}">
                <a16:creationId xmlns:a16="http://schemas.microsoft.com/office/drawing/2014/main" id="{2DAECBB8-D15D-4F24-AF78-70A668FECE96}"/>
              </a:ext>
            </a:extLst>
          </p:cNvPr>
          <p:cNvSpPr>
            <a:spLocks noGrp="1"/>
          </p:cNvSpPr>
          <p:nvPr>
            <p:ph type="body" sz="quarter" idx="13"/>
          </p:nvPr>
        </p:nvSpPr>
        <p:spPr>
          <a:xfrm>
            <a:off x="4418076" y="1600200"/>
            <a:ext cx="33558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6B97BE1D-3F14-4E99-9DF9-38107EA3CB38}"/>
              </a:ext>
            </a:extLst>
          </p:cNvPr>
          <p:cNvSpPr>
            <a:spLocks noGrp="1"/>
          </p:cNvSpPr>
          <p:nvPr>
            <p:ph sz="quarter" idx="14"/>
          </p:nvPr>
        </p:nvSpPr>
        <p:spPr>
          <a:xfrm>
            <a:off x="4418076" y="2577947"/>
            <a:ext cx="3355848"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D1537A77-6CF0-4AA4-983F-E41E551EB430}"/>
              </a:ext>
            </a:extLst>
          </p:cNvPr>
          <p:cNvSpPr>
            <a:spLocks noGrp="1"/>
          </p:cNvSpPr>
          <p:nvPr>
            <p:ph type="sldNum" sz="quarter" idx="15"/>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15" name="TextBox 14">
            <a:extLst>
              <a:ext uri="{FF2B5EF4-FFF2-40B4-BE49-F238E27FC236}">
                <a16:creationId xmlns:a16="http://schemas.microsoft.com/office/drawing/2014/main" id="{F17F9C16-478E-4B25-A976-D7149B59BEA3}"/>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16" name="Straight Connector 15">
            <a:extLst>
              <a:ext uri="{FF2B5EF4-FFF2-40B4-BE49-F238E27FC236}">
                <a16:creationId xmlns:a16="http://schemas.microsoft.com/office/drawing/2014/main" id="{D447AB5D-083F-465C-8CFA-C0B2F91CEFE4}"/>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4C4A0E59-2CBA-4349-83D8-F1E399794D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1105365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2954-08D2-4F77-96DE-D2FCCF7FCB9F}"/>
              </a:ext>
            </a:extLst>
          </p:cNvPr>
          <p:cNvSpPr>
            <a:spLocks noGrp="1"/>
          </p:cNvSpPr>
          <p:nvPr>
            <p:ph type="title" hasCustomPrompt="1"/>
          </p:nvPr>
        </p:nvSpPr>
        <p:spPr>
          <a:xfrm>
            <a:off x="612649" y="1719260"/>
            <a:ext cx="4845760" cy="697369"/>
          </a:xfrm>
        </p:spPr>
        <p:txBody>
          <a:bodyPr/>
          <a:lstStyle>
            <a:lvl1pPr>
              <a:defRPr/>
            </a:lvl1pPr>
          </a:lstStyle>
          <a:p>
            <a:r>
              <a:rPr lang="en-US"/>
              <a:t>Impact title</a:t>
            </a:r>
          </a:p>
        </p:txBody>
      </p:sp>
      <p:pic>
        <p:nvPicPr>
          <p:cNvPr id="11" name="Graphic 10">
            <a:extLst>
              <a:ext uri="{FF2B5EF4-FFF2-40B4-BE49-F238E27FC236}">
                <a16:creationId xmlns:a16="http://schemas.microsoft.com/office/drawing/2014/main" id="{270584B6-16CE-42CD-A2BB-EC781AE218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777327"/>
            <a:ext cx="431736" cy="498157"/>
          </a:xfrm>
          <a:prstGeom prst="rect">
            <a:avLst/>
          </a:prstGeom>
        </p:spPr>
      </p:pic>
      <p:sp>
        <p:nvSpPr>
          <p:cNvPr id="14" name="Picture Placeholder 13">
            <a:extLst>
              <a:ext uri="{FF2B5EF4-FFF2-40B4-BE49-F238E27FC236}">
                <a16:creationId xmlns:a16="http://schemas.microsoft.com/office/drawing/2014/main" id="{D2069B15-99B5-4DBF-9234-6174B381BC6A}"/>
              </a:ext>
            </a:extLst>
          </p:cNvPr>
          <p:cNvSpPr>
            <a:spLocks noGrp="1"/>
          </p:cNvSpPr>
          <p:nvPr>
            <p:ph type="pic" sz="quarter" idx="13"/>
          </p:nvPr>
        </p:nvSpPr>
        <p:spPr>
          <a:xfrm>
            <a:off x="6096000" y="0"/>
            <a:ext cx="6096000" cy="6858000"/>
          </a:xfrm>
        </p:spPr>
        <p:txBody>
          <a:bodyPr/>
          <a:lstStyle/>
          <a:p>
            <a:endParaRPr lang="en-US"/>
          </a:p>
        </p:txBody>
      </p:sp>
      <p:sp>
        <p:nvSpPr>
          <p:cNvPr id="16" name="Text Placeholder 15">
            <a:extLst>
              <a:ext uri="{FF2B5EF4-FFF2-40B4-BE49-F238E27FC236}">
                <a16:creationId xmlns:a16="http://schemas.microsoft.com/office/drawing/2014/main" id="{EA7D2FF1-DD0E-4C3A-B802-FA323445685E}"/>
              </a:ext>
            </a:extLst>
          </p:cNvPr>
          <p:cNvSpPr>
            <a:spLocks noGrp="1"/>
          </p:cNvSpPr>
          <p:nvPr>
            <p:ph type="body" sz="quarter" idx="14"/>
          </p:nvPr>
        </p:nvSpPr>
        <p:spPr>
          <a:xfrm>
            <a:off x="606425" y="2705100"/>
            <a:ext cx="4879975" cy="2995613"/>
          </a:xfrm>
        </p:spPr>
        <p:txBody>
          <a:bodyPr/>
          <a:lstStyle>
            <a:lvl1pPr>
              <a:defRPr/>
            </a:lvl1pPr>
          </a:lstStyle>
          <a:p>
            <a:pPr lvl="0"/>
            <a:r>
              <a:rPr lang="en-US"/>
              <a:t>Click to edit Master text styles</a:t>
            </a:r>
          </a:p>
          <a:p>
            <a:pPr lvl="0"/>
            <a:r>
              <a:rPr lang="en-US"/>
              <a:t>Point 2</a:t>
            </a:r>
          </a:p>
          <a:p>
            <a:pPr lvl="0"/>
            <a:r>
              <a:rPr lang="en-US"/>
              <a:t>Point 3</a:t>
            </a:r>
          </a:p>
        </p:txBody>
      </p:sp>
      <p:sp>
        <p:nvSpPr>
          <p:cNvPr id="10" name="Slide Number Placeholder 5">
            <a:extLst>
              <a:ext uri="{FF2B5EF4-FFF2-40B4-BE49-F238E27FC236}">
                <a16:creationId xmlns:a16="http://schemas.microsoft.com/office/drawing/2014/main" id="{53D640D1-950F-441D-9654-C176077E0D4E}"/>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12" name="TextBox 11">
            <a:extLst>
              <a:ext uri="{FF2B5EF4-FFF2-40B4-BE49-F238E27FC236}">
                <a16:creationId xmlns:a16="http://schemas.microsoft.com/office/drawing/2014/main" id="{DC7427B0-83F2-43EA-97E9-A1A3DFB0F141}"/>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13" name="Straight Connector 12">
            <a:extLst>
              <a:ext uri="{FF2B5EF4-FFF2-40B4-BE49-F238E27FC236}">
                <a16:creationId xmlns:a16="http://schemas.microsoft.com/office/drawing/2014/main" id="{D45E59DA-D498-4FBD-AA88-4B8CF4ECE9FB}"/>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79444308-4E37-4BDF-B136-183EBEAE0E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1093203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E94E-1A05-43E2-85AA-FCE15D6CCA68}"/>
              </a:ext>
            </a:extLst>
          </p:cNvPr>
          <p:cNvSpPr>
            <a:spLocks noGrp="1"/>
          </p:cNvSpPr>
          <p:nvPr>
            <p:ph type="title"/>
          </p:nvPr>
        </p:nvSpPr>
        <p:spPr/>
        <p:txBody>
          <a:bodyPr/>
          <a:lstStyle/>
          <a:p>
            <a:r>
              <a:rPr lang="en-US"/>
              <a:t>Click to edit Master title style</a:t>
            </a:r>
          </a:p>
        </p:txBody>
      </p:sp>
      <p:pic>
        <p:nvPicPr>
          <p:cNvPr id="6" name="Graphic 5">
            <a:extLst>
              <a:ext uri="{FF2B5EF4-FFF2-40B4-BE49-F238E27FC236}">
                <a16:creationId xmlns:a16="http://schemas.microsoft.com/office/drawing/2014/main" id="{88B2F19C-54B3-44F2-A268-5B94BB4F71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7" name="Slide Number Placeholder 5">
            <a:extLst>
              <a:ext uri="{FF2B5EF4-FFF2-40B4-BE49-F238E27FC236}">
                <a16:creationId xmlns:a16="http://schemas.microsoft.com/office/drawing/2014/main" id="{3AFDA00A-0E35-4EB9-91CC-20892B0FD175}"/>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8" name="TextBox 7">
            <a:extLst>
              <a:ext uri="{FF2B5EF4-FFF2-40B4-BE49-F238E27FC236}">
                <a16:creationId xmlns:a16="http://schemas.microsoft.com/office/drawing/2014/main" id="{C5CFEA3D-D6F4-4E0D-8B12-F805E324E601}"/>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9" name="Straight Connector 8">
            <a:extLst>
              <a:ext uri="{FF2B5EF4-FFF2-40B4-BE49-F238E27FC236}">
                <a16:creationId xmlns:a16="http://schemas.microsoft.com/office/drawing/2014/main" id="{9C8ACBE2-9345-406F-A941-1AF3B723D6C2}"/>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635C344A-B94B-4ABB-B0A3-38DBB052EE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2530133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38F2D8A-A37C-44CE-BAC2-FF8B02031CC7}"/>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accent3"/>
                </a:solidFill>
              </a:defRPr>
            </a:lvl1pPr>
          </a:lstStyle>
          <a:p>
            <a:fld id="{668D70EB-B7FF-4AB0-A48E-08C24E2E3245}" type="slidenum">
              <a:rPr lang="en-US" smtClean="0"/>
              <a:pPr/>
              <a:t>‹#›</a:t>
            </a:fld>
            <a:endParaRPr lang="en-US"/>
          </a:p>
        </p:txBody>
      </p:sp>
      <p:sp>
        <p:nvSpPr>
          <p:cNvPr id="6" name="TextBox 5">
            <a:extLst>
              <a:ext uri="{FF2B5EF4-FFF2-40B4-BE49-F238E27FC236}">
                <a16:creationId xmlns:a16="http://schemas.microsoft.com/office/drawing/2014/main" id="{B643649B-8697-4B92-AF00-9EE55216294B}"/>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accent3"/>
                </a:solidFill>
              </a:rPr>
              <a:t>Confidential and proprietary. Do not distribute.</a:t>
            </a:r>
          </a:p>
        </p:txBody>
      </p:sp>
      <p:cxnSp>
        <p:nvCxnSpPr>
          <p:cNvPr id="7" name="Straight Connector 6">
            <a:extLst>
              <a:ext uri="{FF2B5EF4-FFF2-40B4-BE49-F238E27FC236}">
                <a16:creationId xmlns:a16="http://schemas.microsoft.com/office/drawing/2014/main" id="{ACD05CB8-2947-4657-84F0-224AC8B0B5E8}"/>
              </a:ext>
            </a:extLst>
          </p:cNvPr>
          <p:cNvCxnSpPr/>
          <p:nvPr userDrawn="1"/>
        </p:nvCxnSpPr>
        <p:spPr>
          <a:xfrm>
            <a:off x="612648" y="6356350"/>
            <a:ext cx="0" cy="50165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CA9FF664-8C6A-4A21-B9C0-EF7B15492A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1085953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Quote">
    <p:bg>
      <p:bgPr>
        <a:gradFill>
          <a:gsLst>
            <a:gs pos="92000">
              <a:schemeClr val="accent5"/>
            </a:gs>
            <a:gs pos="0">
              <a:schemeClr val="accent1">
                <a:lumMod val="75000"/>
              </a:schemeClr>
            </a:gs>
          </a:gsLst>
          <a:lin ang="8100000" scaled="1"/>
        </a:gra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CB105AC6-1F68-487E-BD3F-1D042DDDF0D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t="50000"/>
          <a:stretch/>
        </p:blipFill>
        <p:spPr>
          <a:xfrm>
            <a:off x="0" y="0"/>
            <a:ext cx="5607586" cy="3249301"/>
          </a:xfrm>
          <a:prstGeom prst="rect">
            <a:avLst/>
          </a:prstGeom>
        </p:spPr>
      </p:pic>
      <p:sp>
        <p:nvSpPr>
          <p:cNvPr id="2" name="Title 1">
            <a:extLst>
              <a:ext uri="{FF2B5EF4-FFF2-40B4-BE49-F238E27FC236}">
                <a16:creationId xmlns:a16="http://schemas.microsoft.com/office/drawing/2014/main" id="{382ED54E-7DEB-45AD-94AE-6BC12A8AE79E}"/>
              </a:ext>
            </a:extLst>
          </p:cNvPr>
          <p:cNvSpPr>
            <a:spLocks noGrp="1"/>
          </p:cNvSpPr>
          <p:nvPr>
            <p:ph type="title" hasCustomPrompt="1"/>
          </p:nvPr>
        </p:nvSpPr>
        <p:spPr>
          <a:xfrm>
            <a:off x="2438400" y="1709738"/>
            <a:ext cx="7315200" cy="2852737"/>
          </a:xfrm>
        </p:spPr>
        <p:txBody>
          <a:bodyPr anchor="t" anchorCtr="0">
            <a:normAutofit/>
          </a:bodyPr>
          <a:lstStyle>
            <a:lvl1pPr algn="ctr">
              <a:defRPr sz="3600">
                <a:solidFill>
                  <a:schemeClr val="bg1"/>
                </a:solidFill>
                <a:latin typeface="Calibri Light" panose="020F0302020204030204" pitchFamily="34" charset="0"/>
                <a:cs typeface="Calibri Light" panose="020F0302020204030204" pitchFamily="34" charset="0"/>
              </a:defRPr>
            </a:lvl1pPr>
          </a:lstStyle>
          <a:p>
            <a:r>
              <a:rPr lang="en-US"/>
              <a:t>Quote text here</a:t>
            </a:r>
          </a:p>
        </p:txBody>
      </p:sp>
      <p:pic>
        <p:nvPicPr>
          <p:cNvPr id="11" name="Picture 10" descr="Background pattern&#10;&#10;Description automatically generated">
            <a:extLst>
              <a:ext uri="{FF2B5EF4-FFF2-40B4-BE49-F238E27FC236}">
                <a16:creationId xmlns:a16="http://schemas.microsoft.com/office/drawing/2014/main" id="{E8481630-9AC7-43B5-82AB-2DC756BFECC3}"/>
              </a:ext>
            </a:extLst>
          </p:cNvPr>
          <p:cNvPicPr>
            <a:picLocks/>
          </p:cNvPicPr>
          <p:nvPr userDrawn="1"/>
        </p:nvPicPr>
        <p:blipFill rotWithShape="1">
          <a:blip r:embed="rId2">
            <a:alphaModFix amt="25000"/>
            <a:extLst>
              <a:ext uri="{28A0092B-C50C-407E-A947-70E740481C1C}">
                <a14:useLocalDpi xmlns:a14="http://schemas.microsoft.com/office/drawing/2010/main" val="0"/>
              </a:ext>
            </a:extLst>
          </a:blip>
          <a:srcRect b="50000"/>
          <a:stretch/>
        </p:blipFill>
        <p:spPr>
          <a:xfrm flipH="1">
            <a:off x="6586728" y="3607308"/>
            <a:ext cx="5605272" cy="3250692"/>
          </a:xfrm>
          <a:prstGeom prst="rect">
            <a:avLst/>
          </a:prstGeom>
        </p:spPr>
      </p:pic>
      <p:sp>
        <p:nvSpPr>
          <p:cNvPr id="3" name="Text Placeholder 2">
            <a:extLst>
              <a:ext uri="{FF2B5EF4-FFF2-40B4-BE49-F238E27FC236}">
                <a16:creationId xmlns:a16="http://schemas.microsoft.com/office/drawing/2014/main" id="{1A4A79FD-0E3E-42D9-A871-3FFE519218D7}"/>
              </a:ext>
            </a:extLst>
          </p:cNvPr>
          <p:cNvSpPr>
            <a:spLocks noGrp="1"/>
          </p:cNvSpPr>
          <p:nvPr>
            <p:ph type="body" idx="1" hasCustomPrompt="1"/>
          </p:nvPr>
        </p:nvSpPr>
        <p:spPr>
          <a:xfrm>
            <a:off x="5288097" y="4741637"/>
            <a:ext cx="4465504" cy="1359030"/>
          </a:xfrm>
        </p:spPr>
        <p:txBody>
          <a:bodyPr/>
          <a:lstStyle>
            <a:lvl1pPr marL="0" indent="0">
              <a:buNone/>
              <a:defRPr sz="2400">
                <a:solidFill>
                  <a:schemeClr val="accent1">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a:p>
            <a:pPr lvl="0"/>
            <a:r>
              <a:rPr lang="en-US"/>
              <a:t>Title</a:t>
            </a:r>
          </a:p>
          <a:p>
            <a:pPr lvl="0"/>
            <a:r>
              <a:rPr lang="en-US"/>
              <a:t>Company</a:t>
            </a:r>
          </a:p>
        </p:txBody>
      </p:sp>
      <p:sp>
        <p:nvSpPr>
          <p:cNvPr id="4" name="TextBox 3">
            <a:extLst>
              <a:ext uri="{FF2B5EF4-FFF2-40B4-BE49-F238E27FC236}">
                <a16:creationId xmlns:a16="http://schemas.microsoft.com/office/drawing/2014/main" id="{01394F57-FB50-4C81-BF7A-4148FD4D92CB}"/>
              </a:ext>
            </a:extLst>
          </p:cNvPr>
          <p:cNvSpPr txBox="1"/>
          <p:nvPr userDrawn="1"/>
        </p:nvSpPr>
        <p:spPr>
          <a:xfrm>
            <a:off x="705080" y="1037000"/>
            <a:ext cx="1249060" cy="2646878"/>
          </a:xfrm>
          <a:prstGeom prst="rect">
            <a:avLst/>
          </a:prstGeom>
          <a:noFill/>
        </p:spPr>
        <p:txBody>
          <a:bodyPr wrap="none" rtlCol="0">
            <a:spAutoFit/>
          </a:bodyPr>
          <a:lstStyle/>
          <a:p>
            <a:r>
              <a:rPr lang="en-US" sz="16600" b="1">
                <a:solidFill>
                  <a:schemeClr val="accent2"/>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F2CF975D-DFB0-442E-AEB2-F66BC14223B9}"/>
              </a:ext>
            </a:extLst>
          </p:cNvPr>
          <p:cNvSpPr txBox="1"/>
          <p:nvPr userDrawn="1"/>
        </p:nvSpPr>
        <p:spPr>
          <a:xfrm>
            <a:off x="10237860" y="1037000"/>
            <a:ext cx="1249060" cy="2646878"/>
          </a:xfrm>
          <a:prstGeom prst="rect">
            <a:avLst/>
          </a:prstGeom>
          <a:noFill/>
        </p:spPr>
        <p:txBody>
          <a:bodyPr wrap="none" rtlCol="0">
            <a:spAutoFit/>
          </a:bodyPr>
          <a:lstStyle/>
          <a:p>
            <a:r>
              <a:rPr lang="en-US" sz="16600" b="1">
                <a:solidFill>
                  <a:schemeClr val="accent2"/>
                </a:solidFill>
                <a:latin typeface="Times New Roman" panose="02020603050405020304" pitchFamily="18" charset="0"/>
                <a:cs typeface="Times New Roman" panose="02020603050405020304" pitchFamily="18" charset="0"/>
              </a:rPr>
              <a:t>”</a:t>
            </a:r>
          </a:p>
        </p:txBody>
      </p:sp>
      <p:pic>
        <p:nvPicPr>
          <p:cNvPr id="12" name="Graphic 11">
            <a:extLst>
              <a:ext uri="{FF2B5EF4-FFF2-40B4-BE49-F238E27FC236}">
                <a16:creationId xmlns:a16="http://schemas.microsoft.com/office/drawing/2014/main" id="{1716A57E-22FF-44B1-91F2-12E07DE0CAD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084196" y="6518736"/>
            <a:ext cx="1501252" cy="182880"/>
          </a:xfrm>
          <a:prstGeom prst="rect">
            <a:avLst/>
          </a:prstGeom>
        </p:spPr>
      </p:pic>
    </p:spTree>
    <p:extLst>
      <p:ext uri="{BB962C8B-B14F-4D97-AF65-F5344CB8AC3E}">
        <p14:creationId xmlns:p14="http://schemas.microsoft.com/office/powerpoint/2010/main" val="810241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92000">
              <a:schemeClr val="accent5"/>
            </a:gs>
            <a:gs pos="0">
              <a:schemeClr val="accent1">
                <a:lumMod val="75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D54E-7DEB-45AD-94AE-6BC12A8AE79E}"/>
              </a:ext>
            </a:extLst>
          </p:cNvPr>
          <p:cNvSpPr>
            <a:spLocks noGrp="1"/>
          </p:cNvSpPr>
          <p:nvPr>
            <p:ph type="title" hasCustomPrompt="1"/>
          </p:nvPr>
        </p:nvSpPr>
        <p:spPr>
          <a:xfrm>
            <a:off x="2895600" y="1707514"/>
            <a:ext cx="8689848" cy="1074843"/>
          </a:xfrm>
        </p:spPr>
        <p:txBody>
          <a:bodyPr lIns="0" tIns="0" rIns="0" bIns="0" anchor="ctr" anchorCtr="0">
            <a:noAutofit/>
          </a:bodyPr>
          <a:lstStyle>
            <a:lvl1pPr algn="l">
              <a:defRPr sz="8000">
                <a:solidFill>
                  <a:schemeClr val="bg1"/>
                </a:solidFill>
                <a:latin typeface="+mj-lt"/>
                <a:cs typeface="Calibri Light" panose="020F0302020204030204" pitchFamily="34" charset="0"/>
              </a:defRPr>
            </a:lvl1pPr>
          </a:lstStyle>
          <a:p>
            <a:r>
              <a:rPr lang="en-US"/>
              <a:t>Thank you!</a:t>
            </a:r>
          </a:p>
        </p:txBody>
      </p:sp>
      <p:pic>
        <p:nvPicPr>
          <p:cNvPr id="8" name="Graphic 7">
            <a:extLst>
              <a:ext uri="{FF2B5EF4-FFF2-40B4-BE49-F238E27FC236}">
                <a16:creationId xmlns:a16="http://schemas.microsoft.com/office/drawing/2014/main" id="{8DEC6012-FB29-4782-9A01-92AEB76310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95600" y="5282944"/>
            <a:ext cx="2505075" cy="305164"/>
          </a:xfrm>
          <a:prstGeom prst="rect">
            <a:avLst/>
          </a:prstGeom>
        </p:spPr>
      </p:pic>
      <p:sp>
        <p:nvSpPr>
          <p:cNvPr id="13" name="Subtitle 2">
            <a:extLst>
              <a:ext uri="{FF2B5EF4-FFF2-40B4-BE49-F238E27FC236}">
                <a16:creationId xmlns:a16="http://schemas.microsoft.com/office/drawing/2014/main" id="{625E66D3-40E9-42BD-B0A8-EA7F47691216}"/>
              </a:ext>
            </a:extLst>
          </p:cNvPr>
          <p:cNvSpPr>
            <a:spLocks noGrp="1"/>
          </p:cNvSpPr>
          <p:nvPr>
            <p:ph type="subTitle" idx="10" hasCustomPrompt="1"/>
          </p:nvPr>
        </p:nvSpPr>
        <p:spPr>
          <a:xfrm>
            <a:off x="2895599" y="3049877"/>
            <a:ext cx="8689847" cy="1798347"/>
          </a:xfrm>
        </p:spPr>
        <p:txBody>
          <a:bodyPr lIns="0" tIns="0" rIns="0" bIns="0">
            <a:noAutofit/>
          </a:bodyPr>
          <a:lstStyle>
            <a:lvl1pPr marL="0" indent="0" algn="l">
              <a:lnSpc>
                <a:spcPct val="90000"/>
              </a:lnSpc>
              <a:spcBef>
                <a:spcPts val="0"/>
              </a:spcBef>
              <a:buNone/>
              <a:defRPr sz="200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Title, contact info</a:t>
            </a:r>
          </a:p>
        </p:txBody>
      </p:sp>
      <p:sp>
        <p:nvSpPr>
          <p:cNvPr id="15" name="TextBox 14">
            <a:extLst>
              <a:ext uri="{FF2B5EF4-FFF2-40B4-BE49-F238E27FC236}">
                <a16:creationId xmlns:a16="http://schemas.microsoft.com/office/drawing/2014/main" id="{F09F4137-45B3-4A0C-A75E-6219A11B3758}"/>
              </a:ext>
            </a:extLst>
          </p:cNvPr>
          <p:cNvSpPr txBox="1"/>
          <p:nvPr userDrawn="1"/>
        </p:nvSpPr>
        <p:spPr>
          <a:xfrm>
            <a:off x="2895600" y="5823668"/>
            <a:ext cx="5252207" cy="184666"/>
          </a:xfrm>
          <a:prstGeom prst="rect">
            <a:avLst/>
          </a:prstGeom>
          <a:noFill/>
        </p:spPr>
        <p:txBody>
          <a:bodyPr wrap="none" lIns="0" tIns="0" rIns="0" bIns="0" rtlCol="0">
            <a:spAutoFit/>
          </a:bodyPr>
          <a:lstStyle/>
          <a:p>
            <a:r>
              <a:rPr lang="en-US" sz="1200">
                <a:solidFill>
                  <a:schemeClr val="accent1">
                    <a:lumMod val="60000"/>
                    <a:lumOff val="40000"/>
                  </a:schemeClr>
                </a:solidFill>
              </a:rPr>
              <a:t>SAN FRANCISCO</a:t>
            </a:r>
            <a:r>
              <a:rPr lang="en-US" sz="1200">
                <a:solidFill>
                  <a:schemeClr val="accent1">
                    <a:lumMod val="75000"/>
                  </a:schemeClr>
                </a:solidFill>
              </a:rPr>
              <a:t>   |   </a:t>
            </a:r>
            <a:r>
              <a:rPr lang="en-US" sz="1200">
                <a:solidFill>
                  <a:schemeClr val="accent1">
                    <a:lumMod val="60000"/>
                    <a:lumOff val="40000"/>
                  </a:schemeClr>
                </a:solidFill>
              </a:rPr>
              <a:t>TAMPA  </a:t>
            </a:r>
            <a:r>
              <a:rPr lang="en-US" sz="1200">
                <a:solidFill>
                  <a:schemeClr val="accent1">
                    <a:lumMod val="75000"/>
                  </a:schemeClr>
                </a:solidFill>
              </a:rPr>
              <a:t> |   </a:t>
            </a:r>
            <a:r>
              <a:rPr lang="en-US" sz="1200">
                <a:solidFill>
                  <a:schemeClr val="accent1">
                    <a:lumMod val="60000"/>
                    <a:lumOff val="40000"/>
                  </a:schemeClr>
                </a:solidFill>
              </a:rPr>
              <a:t>TORONTO  </a:t>
            </a:r>
            <a:r>
              <a:rPr lang="en-US" sz="1200">
                <a:solidFill>
                  <a:schemeClr val="accent1">
                    <a:lumMod val="75000"/>
                  </a:schemeClr>
                </a:solidFill>
              </a:rPr>
              <a:t> |   </a:t>
            </a:r>
            <a:r>
              <a:rPr lang="en-US" sz="1200">
                <a:solidFill>
                  <a:schemeClr val="accent1">
                    <a:lumMod val="60000"/>
                    <a:lumOff val="40000"/>
                  </a:schemeClr>
                </a:solidFill>
              </a:rPr>
              <a:t>MUNICH  </a:t>
            </a:r>
            <a:r>
              <a:rPr lang="en-US" sz="1200">
                <a:solidFill>
                  <a:schemeClr val="accent1">
                    <a:lumMod val="75000"/>
                  </a:schemeClr>
                </a:solidFill>
              </a:rPr>
              <a:t> |   </a:t>
            </a:r>
            <a:r>
              <a:rPr lang="en-US" sz="1200">
                <a:solidFill>
                  <a:schemeClr val="accent1">
                    <a:lumMod val="60000"/>
                    <a:lumOff val="40000"/>
                  </a:schemeClr>
                </a:solidFill>
              </a:rPr>
              <a:t>SCHIPHOL  </a:t>
            </a:r>
            <a:r>
              <a:rPr lang="en-US" sz="1200">
                <a:solidFill>
                  <a:schemeClr val="accent1">
                    <a:lumMod val="75000"/>
                  </a:schemeClr>
                </a:solidFill>
              </a:rPr>
              <a:t> |   </a:t>
            </a:r>
            <a:r>
              <a:rPr lang="en-US" sz="1200">
                <a:solidFill>
                  <a:schemeClr val="accent1">
                    <a:lumMod val="60000"/>
                    <a:lumOff val="40000"/>
                  </a:schemeClr>
                </a:solidFill>
              </a:rPr>
              <a:t>CHENNAI</a:t>
            </a:r>
          </a:p>
        </p:txBody>
      </p:sp>
      <p:sp>
        <p:nvSpPr>
          <p:cNvPr id="16" name="TextBox 15">
            <a:extLst>
              <a:ext uri="{FF2B5EF4-FFF2-40B4-BE49-F238E27FC236}">
                <a16:creationId xmlns:a16="http://schemas.microsoft.com/office/drawing/2014/main" id="{B55B5883-F245-402A-AEAA-F71EA7F09FF3}"/>
              </a:ext>
            </a:extLst>
          </p:cNvPr>
          <p:cNvSpPr txBox="1"/>
          <p:nvPr userDrawn="1"/>
        </p:nvSpPr>
        <p:spPr>
          <a:xfrm>
            <a:off x="2895600" y="6275855"/>
            <a:ext cx="1103700" cy="215444"/>
          </a:xfrm>
          <a:prstGeom prst="rect">
            <a:avLst/>
          </a:prstGeom>
          <a:noFill/>
        </p:spPr>
        <p:txBody>
          <a:bodyPr wrap="none" lIns="0" tIns="0" rIns="0" bIns="0" rtlCol="0">
            <a:spAutoFit/>
          </a:bodyPr>
          <a:lstStyle/>
          <a:p>
            <a:r>
              <a:rPr lang="en-US" sz="1400">
                <a:solidFill>
                  <a:schemeClr val="bg1"/>
                </a:solidFill>
              </a:rPr>
              <a:t>valgenesis.com</a:t>
            </a:r>
          </a:p>
        </p:txBody>
      </p:sp>
      <p:pic>
        <p:nvPicPr>
          <p:cNvPr id="21" name="Picture 20" descr="Background pattern&#10;&#10;Description automatically generated">
            <a:extLst>
              <a:ext uri="{FF2B5EF4-FFF2-40B4-BE49-F238E27FC236}">
                <a16:creationId xmlns:a16="http://schemas.microsoft.com/office/drawing/2014/main" id="{1CF4955F-ED5E-4FB4-8065-EF53945AA3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18567"/>
            <a:ext cx="2478608" cy="2852738"/>
          </a:xfrm>
          <a:prstGeom prst="rect">
            <a:avLst/>
          </a:prstGeom>
        </p:spPr>
      </p:pic>
    </p:spTree>
    <p:extLst>
      <p:ext uri="{BB962C8B-B14F-4D97-AF65-F5344CB8AC3E}">
        <p14:creationId xmlns:p14="http://schemas.microsoft.com/office/powerpoint/2010/main" val="1763434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pattFill prst="wdUpDiag">
          <a:fgClr>
            <a:schemeClr val="accent3"/>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0440378-8E95-4EF6-BBD0-F182BB150119}"/>
              </a:ext>
            </a:extLst>
          </p:cNvPr>
          <p:cNvSpPr txBox="1"/>
          <p:nvPr userDrawn="1"/>
        </p:nvSpPr>
        <p:spPr>
          <a:xfrm>
            <a:off x="612648" y="691747"/>
            <a:ext cx="10963862" cy="707886"/>
          </a:xfrm>
          <a:prstGeom prst="rect">
            <a:avLst/>
          </a:prstGeom>
          <a:noFill/>
        </p:spPr>
        <p:txBody>
          <a:bodyPr wrap="square" rtlCol="0">
            <a:spAutoFit/>
          </a:bodyPr>
          <a:lstStyle/>
          <a:p>
            <a:pPr algn="ctr"/>
            <a:r>
              <a:rPr lang="en-US" sz="4000">
                <a:solidFill>
                  <a:schemeClr val="accent1"/>
                </a:solidFill>
                <a:latin typeface="Calibri Light" panose="020F0302020204030204" pitchFamily="34" charset="0"/>
                <a:cs typeface="Calibri Light" panose="020F0302020204030204" pitchFamily="34" charset="0"/>
              </a:rPr>
              <a:t>When to use Light Mode or Dark Mode</a:t>
            </a:r>
          </a:p>
        </p:txBody>
      </p:sp>
      <p:pic>
        <p:nvPicPr>
          <p:cNvPr id="10" name="Picture 9">
            <a:extLst>
              <a:ext uri="{FF2B5EF4-FFF2-40B4-BE49-F238E27FC236}">
                <a16:creationId xmlns:a16="http://schemas.microsoft.com/office/drawing/2014/main" id="{FBA2B2FB-49BD-403F-A7F0-CA77582D4980}"/>
              </a:ext>
            </a:extLst>
          </p:cNvPr>
          <p:cNvPicPr>
            <a:picLocks noChangeAspect="1"/>
          </p:cNvPicPr>
          <p:nvPr userDrawn="1"/>
        </p:nvPicPr>
        <p:blipFill>
          <a:blip r:embed="rId2"/>
          <a:stretch>
            <a:fillRect/>
          </a:stretch>
        </p:blipFill>
        <p:spPr>
          <a:xfrm>
            <a:off x="612648" y="1768846"/>
            <a:ext cx="5376563" cy="3036419"/>
          </a:xfrm>
          <a:prstGeom prst="rect">
            <a:avLst/>
          </a:prstGeom>
          <a:effectLst>
            <a:outerShdw blurRad="228600" dist="127000" dir="5400000" algn="ctr" rotWithShape="0">
              <a:schemeClr val="tx2">
                <a:alpha val="63000"/>
              </a:schemeClr>
            </a:outerShdw>
          </a:effectLst>
        </p:spPr>
      </p:pic>
      <p:pic>
        <p:nvPicPr>
          <p:cNvPr id="12" name="Picture 11">
            <a:extLst>
              <a:ext uri="{FF2B5EF4-FFF2-40B4-BE49-F238E27FC236}">
                <a16:creationId xmlns:a16="http://schemas.microsoft.com/office/drawing/2014/main" id="{3BB2D04A-C17B-4E71-A5CF-E9A4E4D674B7}"/>
              </a:ext>
            </a:extLst>
          </p:cNvPr>
          <p:cNvPicPr>
            <a:picLocks noChangeAspect="1"/>
          </p:cNvPicPr>
          <p:nvPr userDrawn="1"/>
        </p:nvPicPr>
        <p:blipFill>
          <a:blip r:embed="rId3"/>
          <a:stretch>
            <a:fillRect/>
          </a:stretch>
        </p:blipFill>
        <p:spPr>
          <a:xfrm>
            <a:off x="6149274" y="1768845"/>
            <a:ext cx="5427236" cy="3036419"/>
          </a:xfrm>
          <a:prstGeom prst="rect">
            <a:avLst/>
          </a:prstGeom>
          <a:effectLst>
            <a:outerShdw blurRad="228600" dist="127000" dir="5400000" algn="ctr" rotWithShape="0">
              <a:schemeClr val="tx2">
                <a:alpha val="63000"/>
              </a:schemeClr>
            </a:outerShdw>
          </a:effectLst>
        </p:spPr>
      </p:pic>
    </p:spTree>
    <p:extLst>
      <p:ext uri="{BB962C8B-B14F-4D97-AF65-F5344CB8AC3E}">
        <p14:creationId xmlns:p14="http://schemas.microsoft.com/office/powerpoint/2010/main" val="22236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100000">
              <a:schemeClr val="accent1"/>
            </a:gs>
            <a:gs pos="0">
              <a:schemeClr val="accent1">
                <a:lumMod val="75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D54E-7DEB-45AD-94AE-6BC12A8AE79E}"/>
              </a:ext>
            </a:extLst>
          </p:cNvPr>
          <p:cNvSpPr>
            <a:spLocks noGrp="1"/>
          </p:cNvSpPr>
          <p:nvPr>
            <p:ph type="title"/>
          </p:nvPr>
        </p:nvSpPr>
        <p:spPr>
          <a:xfrm>
            <a:off x="2705878" y="1709738"/>
            <a:ext cx="8879570" cy="2852737"/>
          </a:xfrm>
        </p:spPr>
        <p:txBody>
          <a:bodyPr anchor="b">
            <a:normAutofit/>
          </a:bodyPr>
          <a:lstStyle>
            <a:lvl1pPr>
              <a:defRPr sz="4800">
                <a:solidFill>
                  <a:schemeClr val="bg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1A4A79FD-0E3E-42D9-A871-3FFE519218D7}"/>
              </a:ext>
            </a:extLst>
          </p:cNvPr>
          <p:cNvSpPr>
            <a:spLocks noGrp="1"/>
          </p:cNvSpPr>
          <p:nvPr>
            <p:ph type="body" idx="1"/>
          </p:nvPr>
        </p:nvSpPr>
        <p:spPr>
          <a:xfrm>
            <a:off x="2705878" y="4730620"/>
            <a:ext cx="8879570" cy="1359030"/>
          </a:xfrm>
        </p:spPr>
        <p:txBody>
          <a:bodyPr/>
          <a:lstStyle>
            <a:lvl1pPr marL="0" indent="0">
              <a:buNone/>
              <a:defRPr sz="2400">
                <a:solidFill>
                  <a:schemeClr val="accent1">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Background pattern&#10;&#10;Description automatically generated">
            <a:extLst>
              <a:ext uri="{FF2B5EF4-FFF2-40B4-BE49-F238E27FC236}">
                <a16:creationId xmlns:a16="http://schemas.microsoft.com/office/drawing/2014/main" id="{F22FB4A1-CF40-4F79-A40D-6DE124736F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42617"/>
            <a:ext cx="2461602" cy="2852738"/>
          </a:xfrm>
          <a:prstGeom prst="rect">
            <a:avLst/>
          </a:prstGeom>
        </p:spPr>
      </p:pic>
      <p:pic>
        <p:nvPicPr>
          <p:cNvPr id="10" name="Picture 9">
            <a:extLst>
              <a:ext uri="{FF2B5EF4-FFF2-40B4-BE49-F238E27FC236}">
                <a16:creationId xmlns:a16="http://schemas.microsoft.com/office/drawing/2014/main" id="{AF7CBF7D-266E-C16F-06C1-B154B0692789}"/>
              </a:ext>
            </a:extLst>
          </p:cNvPr>
          <p:cNvPicPr>
            <a:picLocks noChangeAspect="1"/>
          </p:cNvPicPr>
          <p:nvPr userDrawn="1"/>
        </p:nvPicPr>
        <p:blipFill>
          <a:blip r:embed="rId3"/>
          <a:stretch>
            <a:fillRect/>
          </a:stretch>
        </p:blipFill>
        <p:spPr>
          <a:xfrm>
            <a:off x="10084196" y="6528243"/>
            <a:ext cx="1501252" cy="173373"/>
          </a:xfrm>
          <a:prstGeom prst="rect">
            <a:avLst/>
          </a:prstGeom>
        </p:spPr>
      </p:pic>
    </p:spTree>
    <p:extLst>
      <p:ext uri="{BB962C8B-B14F-4D97-AF65-F5344CB8AC3E}">
        <p14:creationId xmlns:p14="http://schemas.microsoft.com/office/powerpoint/2010/main" val="6936707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lternative 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D54E-7DEB-45AD-94AE-6BC12A8AE79E}"/>
              </a:ext>
            </a:extLst>
          </p:cNvPr>
          <p:cNvSpPr>
            <a:spLocks noGrp="1"/>
          </p:cNvSpPr>
          <p:nvPr>
            <p:ph type="title"/>
          </p:nvPr>
        </p:nvSpPr>
        <p:spPr>
          <a:xfrm>
            <a:off x="2705878" y="1709738"/>
            <a:ext cx="8879570" cy="2852737"/>
          </a:xfrm>
        </p:spPr>
        <p:txBody>
          <a:bodyPr anchor="b">
            <a:normAutofit/>
          </a:bodyPr>
          <a:lstStyle>
            <a:lvl1pPr>
              <a:defRPr sz="4800">
                <a:solidFill>
                  <a:schemeClr val="accent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1A4A79FD-0E3E-42D9-A871-3FFE519218D7}"/>
              </a:ext>
            </a:extLst>
          </p:cNvPr>
          <p:cNvSpPr>
            <a:spLocks noGrp="1"/>
          </p:cNvSpPr>
          <p:nvPr>
            <p:ph type="body" idx="1"/>
          </p:nvPr>
        </p:nvSpPr>
        <p:spPr>
          <a:xfrm>
            <a:off x="2705878" y="4730620"/>
            <a:ext cx="8879570" cy="1359030"/>
          </a:xfrm>
        </p:spPr>
        <p:txBody>
          <a:bodyPr/>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Background pattern&#10;&#10;Description automatically generated">
            <a:extLst>
              <a:ext uri="{FF2B5EF4-FFF2-40B4-BE49-F238E27FC236}">
                <a16:creationId xmlns:a16="http://schemas.microsoft.com/office/drawing/2014/main" id="{F22FB4A1-CF40-4F79-A40D-6DE124736F7D}"/>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2742617"/>
            <a:ext cx="2461602" cy="2852738"/>
          </a:xfrm>
          <a:prstGeom prst="rect">
            <a:avLst/>
          </a:prstGeom>
        </p:spPr>
      </p:pic>
      <p:pic>
        <p:nvPicPr>
          <p:cNvPr id="8" name="Picture 7">
            <a:extLst>
              <a:ext uri="{FF2B5EF4-FFF2-40B4-BE49-F238E27FC236}">
                <a16:creationId xmlns:a16="http://schemas.microsoft.com/office/drawing/2014/main" id="{2B59A432-9B86-72F9-BD78-8A019FB1BA2C}"/>
              </a:ext>
            </a:extLst>
          </p:cNvPr>
          <p:cNvPicPr>
            <a:picLocks noChangeAspect="1"/>
          </p:cNvPicPr>
          <p:nvPr userDrawn="1"/>
        </p:nvPicPr>
        <p:blipFill>
          <a:blip r:embed="rId3"/>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29563451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ECCE-FCC3-4581-B7FB-5ECCC9941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1A36E-596F-436A-BE33-2E2C4334BB9B}"/>
              </a:ext>
            </a:extLst>
          </p:cNvPr>
          <p:cNvSpPr>
            <a:spLocks noGrp="1"/>
          </p:cNvSpPr>
          <p:nvPr>
            <p:ph sz="half" idx="1"/>
          </p:nvPr>
        </p:nvSpPr>
        <p:spPr>
          <a:xfrm>
            <a:off x="612648" y="16002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93D4A-B2FB-4FB1-A703-9F3BB7C57C2A}"/>
              </a:ext>
            </a:extLst>
          </p:cNvPr>
          <p:cNvSpPr>
            <a:spLocks noGrp="1"/>
          </p:cNvSpPr>
          <p:nvPr>
            <p:ph sz="half" idx="2"/>
          </p:nvPr>
        </p:nvSpPr>
        <p:spPr>
          <a:xfrm>
            <a:off x="6321554" y="1600201"/>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765E73BF-FFBD-4B4B-B2C6-F884E4034C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0" name="Rectangle 9">
            <a:extLst>
              <a:ext uri="{FF2B5EF4-FFF2-40B4-BE49-F238E27FC236}">
                <a16:creationId xmlns:a16="http://schemas.microsoft.com/office/drawing/2014/main" id="{920C9327-B753-4BD8-9F7C-B8A8E65B619F}"/>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474041B8-8495-478D-B736-E9F26682CB1F}"/>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
        <p:nvSpPr>
          <p:cNvPr id="13" name="TextBox 12">
            <a:extLst>
              <a:ext uri="{FF2B5EF4-FFF2-40B4-BE49-F238E27FC236}">
                <a16:creationId xmlns:a16="http://schemas.microsoft.com/office/drawing/2014/main" id="{53C58185-ECEB-4617-B9BF-C1D643D675D8}"/>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14" name="Straight Connector 13">
            <a:extLst>
              <a:ext uri="{FF2B5EF4-FFF2-40B4-BE49-F238E27FC236}">
                <a16:creationId xmlns:a16="http://schemas.microsoft.com/office/drawing/2014/main" id="{13C7C263-C6AB-4F2B-BB3A-B39CD403B605}"/>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899880E-3923-F487-A3D7-F6B87739143B}"/>
              </a:ext>
            </a:extLst>
          </p:cNvPr>
          <p:cNvPicPr>
            <a:picLocks noChangeAspect="1"/>
          </p:cNvPicPr>
          <p:nvPr userDrawn="1"/>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384026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Two Columns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2954-08D2-4F77-96DE-D2FCCF7FCB9F}"/>
              </a:ext>
            </a:extLst>
          </p:cNvPr>
          <p:cNvSpPr>
            <a:spLocks noGrp="1"/>
          </p:cNvSpPr>
          <p:nvPr>
            <p:ph type="title"/>
          </p:nvPr>
        </p:nvSpPr>
        <p:spPr>
          <a:xfrm>
            <a:off x="612648" y="338329"/>
            <a:ext cx="10972800" cy="704088"/>
          </a:xfrm>
        </p:spPr>
        <p:txBody>
          <a:bodyPr/>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DE893B18-08F1-4E53-9DF7-30206B75C351}"/>
              </a:ext>
            </a:extLst>
          </p:cNvPr>
          <p:cNvSpPr>
            <a:spLocks noGrp="1"/>
          </p:cNvSpPr>
          <p:nvPr>
            <p:ph type="body" idx="1"/>
          </p:nvPr>
        </p:nvSpPr>
        <p:spPr>
          <a:xfrm>
            <a:off x="612647" y="1600200"/>
            <a:ext cx="5257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E59FB-A20A-4D6B-8D02-CEDA96176283}"/>
              </a:ext>
            </a:extLst>
          </p:cNvPr>
          <p:cNvSpPr>
            <a:spLocks noGrp="1"/>
          </p:cNvSpPr>
          <p:nvPr>
            <p:ph sz="half" idx="2"/>
          </p:nvPr>
        </p:nvSpPr>
        <p:spPr>
          <a:xfrm>
            <a:off x="606552" y="2577947"/>
            <a:ext cx="5257800"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0DBBA-7FCD-4E40-BCD6-E7BC9E587FD3}"/>
              </a:ext>
            </a:extLst>
          </p:cNvPr>
          <p:cNvSpPr>
            <a:spLocks noGrp="1"/>
          </p:cNvSpPr>
          <p:nvPr>
            <p:ph type="body" sz="quarter" idx="3"/>
          </p:nvPr>
        </p:nvSpPr>
        <p:spPr>
          <a:xfrm>
            <a:off x="6321555" y="1600200"/>
            <a:ext cx="5257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F4750-AB77-4C4E-B738-A0508EB679C0}"/>
              </a:ext>
            </a:extLst>
          </p:cNvPr>
          <p:cNvSpPr>
            <a:spLocks noGrp="1"/>
          </p:cNvSpPr>
          <p:nvPr>
            <p:ph sz="quarter" idx="4"/>
          </p:nvPr>
        </p:nvSpPr>
        <p:spPr>
          <a:xfrm>
            <a:off x="6321555" y="2577947"/>
            <a:ext cx="5257800"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270584B6-16CE-42CD-A2BB-EC781AE218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2" name="Rectangle 11">
            <a:extLst>
              <a:ext uri="{FF2B5EF4-FFF2-40B4-BE49-F238E27FC236}">
                <a16:creationId xmlns:a16="http://schemas.microsoft.com/office/drawing/2014/main" id="{AA42E784-BAFE-4666-9FF1-F98E77DA12A2}"/>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60E9AEC4-1B4E-4E5C-9F11-556ECE261554}"/>
              </a:ext>
            </a:extLst>
          </p:cNvPr>
          <p:cNvSpPr>
            <a:spLocks noGrp="1"/>
          </p:cNvSpPr>
          <p:nvPr>
            <p:ph type="sldNum" sz="quarter" idx="10"/>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
        <p:nvSpPr>
          <p:cNvPr id="15" name="TextBox 14">
            <a:extLst>
              <a:ext uri="{FF2B5EF4-FFF2-40B4-BE49-F238E27FC236}">
                <a16:creationId xmlns:a16="http://schemas.microsoft.com/office/drawing/2014/main" id="{648C49FF-1F48-43B0-A9C0-1058247A520C}"/>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16" name="Straight Connector 15">
            <a:extLst>
              <a:ext uri="{FF2B5EF4-FFF2-40B4-BE49-F238E27FC236}">
                <a16:creationId xmlns:a16="http://schemas.microsoft.com/office/drawing/2014/main" id="{DFA494B9-5FDC-4BAB-BB4A-536D6A032EDC}"/>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FEBD8298-E1F5-0028-5E2F-5798E0405065}"/>
              </a:ext>
            </a:extLst>
          </p:cNvPr>
          <p:cNvPicPr>
            <a:picLocks noChangeAspect="1"/>
          </p:cNvPicPr>
          <p:nvPr userDrawn="1"/>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231556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ECCE-FCC3-4581-B7FB-5ECCC9941F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1A36E-596F-436A-BE33-2E2C4334BB9B}"/>
              </a:ext>
            </a:extLst>
          </p:cNvPr>
          <p:cNvSpPr>
            <a:spLocks noGrp="1"/>
          </p:cNvSpPr>
          <p:nvPr>
            <p:ph sz="half" idx="1"/>
          </p:nvPr>
        </p:nvSpPr>
        <p:spPr>
          <a:xfrm>
            <a:off x="612648" y="1600200"/>
            <a:ext cx="33558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93D4A-B2FB-4FB1-A703-9F3BB7C57C2A}"/>
              </a:ext>
            </a:extLst>
          </p:cNvPr>
          <p:cNvSpPr>
            <a:spLocks noGrp="1"/>
          </p:cNvSpPr>
          <p:nvPr>
            <p:ph sz="half" idx="2"/>
          </p:nvPr>
        </p:nvSpPr>
        <p:spPr>
          <a:xfrm>
            <a:off x="8223504" y="1600201"/>
            <a:ext cx="33558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765E73BF-FFBD-4B4B-B2C6-F884E4034C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0" name="Content Placeholder 3">
            <a:extLst>
              <a:ext uri="{FF2B5EF4-FFF2-40B4-BE49-F238E27FC236}">
                <a16:creationId xmlns:a16="http://schemas.microsoft.com/office/drawing/2014/main" id="{5D648926-19A8-4C45-A1DC-157F8B79FB6E}"/>
              </a:ext>
            </a:extLst>
          </p:cNvPr>
          <p:cNvSpPr>
            <a:spLocks noGrp="1"/>
          </p:cNvSpPr>
          <p:nvPr>
            <p:ph sz="half" idx="13"/>
          </p:nvPr>
        </p:nvSpPr>
        <p:spPr>
          <a:xfrm>
            <a:off x="4418076" y="1600200"/>
            <a:ext cx="3355848"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8552536-FA0F-4E5E-AFAD-A28B7B10A195}"/>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FE556C8-787D-4D13-A56C-30B3E790374E}"/>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
        <p:nvSpPr>
          <p:cNvPr id="14" name="TextBox 13">
            <a:extLst>
              <a:ext uri="{FF2B5EF4-FFF2-40B4-BE49-F238E27FC236}">
                <a16:creationId xmlns:a16="http://schemas.microsoft.com/office/drawing/2014/main" id="{EF36EB30-48A8-4334-BB68-25DB0D996F17}"/>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15" name="Straight Connector 14">
            <a:extLst>
              <a:ext uri="{FF2B5EF4-FFF2-40B4-BE49-F238E27FC236}">
                <a16:creationId xmlns:a16="http://schemas.microsoft.com/office/drawing/2014/main" id="{0688CD23-0515-446A-A56B-E5CEAE31FEB0}"/>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B7A2CCA-8549-698B-A2AA-5C489EE6CEF8}"/>
              </a:ext>
            </a:extLst>
          </p:cNvPr>
          <p:cNvPicPr>
            <a:picLocks noChangeAspect="1"/>
          </p:cNvPicPr>
          <p:nvPr userDrawn="1"/>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339563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s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2954-08D2-4F77-96DE-D2FCCF7FCB9F}"/>
              </a:ext>
            </a:extLst>
          </p:cNvPr>
          <p:cNvSpPr>
            <a:spLocks noGrp="1"/>
          </p:cNvSpPr>
          <p:nvPr>
            <p:ph type="title"/>
          </p:nvPr>
        </p:nvSpPr>
        <p:spPr>
          <a:xfrm>
            <a:off x="612648" y="338329"/>
            <a:ext cx="10972800" cy="704088"/>
          </a:xfrm>
        </p:spPr>
        <p:txBody>
          <a:bodyPr/>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DE893B18-08F1-4E53-9DF7-30206B75C351}"/>
              </a:ext>
            </a:extLst>
          </p:cNvPr>
          <p:cNvSpPr>
            <a:spLocks noGrp="1"/>
          </p:cNvSpPr>
          <p:nvPr>
            <p:ph type="body" idx="1"/>
          </p:nvPr>
        </p:nvSpPr>
        <p:spPr>
          <a:xfrm>
            <a:off x="612647" y="1600200"/>
            <a:ext cx="33558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E59FB-A20A-4D6B-8D02-CEDA96176283}"/>
              </a:ext>
            </a:extLst>
          </p:cNvPr>
          <p:cNvSpPr>
            <a:spLocks noGrp="1"/>
          </p:cNvSpPr>
          <p:nvPr>
            <p:ph sz="half" idx="2"/>
          </p:nvPr>
        </p:nvSpPr>
        <p:spPr>
          <a:xfrm>
            <a:off x="606552" y="2577947"/>
            <a:ext cx="3355848"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0DBBA-7FCD-4E40-BCD6-E7BC9E587FD3}"/>
              </a:ext>
            </a:extLst>
          </p:cNvPr>
          <p:cNvSpPr>
            <a:spLocks noGrp="1"/>
          </p:cNvSpPr>
          <p:nvPr>
            <p:ph type="body" sz="quarter" idx="3"/>
          </p:nvPr>
        </p:nvSpPr>
        <p:spPr>
          <a:xfrm>
            <a:off x="8223505" y="1600200"/>
            <a:ext cx="33558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F4750-AB77-4C4E-B738-A0508EB679C0}"/>
              </a:ext>
            </a:extLst>
          </p:cNvPr>
          <p:cNvSpPr>
            <a:spLocks noGrp="1"/>
          </p:cNvSpPr>
          <p:nvPr>
            <p:ph sz="quarter" idx="4"/>
          </p:nvPr>
        </p:nvSpPr>
        <p:spPr>
          <a:xfrm>
            <a:off x="8223505" y="2577947"/>
            <a:ext cx="3355848"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270584B6-16CE-42CD-A2BB-EC781AE218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376732"/>
            <a:ext cx="431736" cy="498157"/>
          </a:xfrm>
          <a:prstGeom prst="rect">
            <a:avLst/>
          </a:prstGeom>
        </p:spPr>
      </p:pic>
      <p:sp>
        <p:nvSpPr>
          <p:cNvPr id="12" name="Text Placeholder 4">
            <a:extLst>
              <a:ext uri="{FF2B5EF4-FFF2-40B4-BE49-F238E27FC236}">
                <a16:creationId xmlns:a16="http://schemas.microsoft.com/office/drawing/2014/main" id="{2DAECBB8-D15D-4F24-AF78-70A668FECE96}"/>
              </a:ext>
            </a:extLst>
          </p:cNvPr>
          <p:cNvSpPr>
            <a:spLocks noGrp="1"/>
          </p:cNvSpPr>
          <p:nvPr>
            <p:ph type="body" sz="quarter" idx="13"/>
          </p:nvPr>
        </p:nvSpPr>
        <p:spPr>
          <a:xfrm>
            <a:off x="4418076" y="1600200"/>
            <a:ext cx="33558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6B97BE1D-3F14-4E99-9DF9-38107EA3CB38}"/>
              </a:ext>
            </a:extLst>
          </p:cNvPr>
          <p:cNvSpPr>
            <a:spLocks noGrp="1"/>
          </p:cNvSpPr>
          <p:nvPr>
            <p:ph sz="quarter" idx="14"/>
          </p:nvPr>
        </p:nvSpPr>
        <p:spPr>
          <a:xfrm>
            <a:off x="4418076" y="2577947"/>
            <a:ext cx="3355848" cy="3611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08CBC229-A918-4883-9E11-E8C33E2CF032}"/>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26D3612A-AB1D-4A60-A075-D8837163247E}"/>
              </a:ext>
            </a:extLst>
          </p:cNvPr>
          <p:cNvSpPr>
            <a:spLocks noGrp="1"/>
          </p:cNvSpPr>
          <p:nvPr>
            <p:ph type="sldNum" sz="quarter" idx="15"/>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
        <p:nvSpPr>
          <p:cNvPr id="17" name="TextBox 16">
            <a:extLst>
              <a:ext uri="{FF2B5EF4-FFF2-40B4-BE49-F238E27FC236}">
                <a16:creationId xmlns:a16="http://schemas.microsoft.com/office/drawing/2014/main" id="{1C466FC0-926D-43BD-9D43-AE2654935CFA}"/>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18" name="Straight Connector 17">
            <a:extLst>
              <a:ext uri="{FF2B5EF4-FFF2-40B4-BE49-F238E27FC236}">
                <a16:creationId xmlns:a16="http://schemas.microsoft.com/office/drawing/2014/main" id="{A4C2BFBA-9C9B-4165-9073-AB1697A927CB}"/>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7E37F3A-9B44-0BDC-8454-F5518D1FF7A4}"/>
              </a:ext>
            </a:extLst>
          </p:cNvPr>
          <p:cNvPicPr>
            <a:picLocks noChangeAspect="1"/>
          </p:cNvPicPr>
          <p:nvPr userDrawn="1"/>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382357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4671AF-6B31-4343-9367-27C3D8956107}"/>
              </a:ext>
            </a:extLst>
          </p:cNvPr>
          <p:cNvSpPr/>
          <p:nvPr userDrawn="1"/>
        </p:nvSpPr>
        <p:spPr>
          <a:xfrm>
            <a:off x="0" y="6356350"/>
            <a:ext cx="12192000" cy="501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0D2954-08D2-4F77-96DE-D2FCCF7FCB9F}"/>
              </a:ext>
            </a:extLst>
          </p:cNvPr>
          <p:cNvSpPr>
            <a:spLocks noGrp="1"/>
          </p:cNvSpPr>
          <p:nvPr>
            <p:ph type="title" hasCustomPrompt="1"/>
          </p:nvPr>
        </p:nvSpPr>
        <p:spPr>
          <a:xfrm>
            <a:off x="612649" y="1719260"/>
            <a:ext cx="4845760" cy="697369"/>
          </a:xfrm>
        </p:spPr>
        <p:txBody>
          <a:bodyPr/>
          <a:lstStyle>
            <a:lvl1pPr>
              <a:defRPr/>
            </a:lvl1pPr>
          </a:lstStyle>
          <a:p>
            <a:r>
              <a:rPr lang="en-US"/>
              <a:t>Impact title</a:t>
            </a:r>
          </a:p>
        </p:txBody>
      </p:sp>
      <p:pic>
        <p:nvPicPr>
          <p:cNvPr id="11" name="Graphic 10">
            <a:extLst>
              <a:ext uri="{FF2B5EF4-FFF2-40B4-BE49-F238E27FC236}">
                <a16:creationId xmlns:a16="http://schemas.microsoft.com/office/drawing/2014/main" id="{270584B6-16CE-42CD-A2BB-EC781AE218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1777327"/>
            <a:ext cx="431736" cy="498157"/>
          </a:xfrm>
          <a:prstGeom prst="rect">
            <a:avLst/>
          </a:prstGeom>
        </p:spPr>
      </p:pic>
      <p:sp>
        <p:nvSpPr>
          <p:cNvPr id="16" name="Text Placeholder 15">
            <a:extLst>
              <a:ext uri="{FF2B5EF4-FFF2-40B4-BE49-F238E27FC236}">
                <a16:creationId xmlns:a16="http://schemas.microsoft.com/office/drawing/2014/main" id="{EA7D2FF1-DD0E-4C3A-B802-FA323445685E}"/>
              </a:ext>
            </a:extLst>
          </p:cNvPr>
          <p:cNvSpPr>
            <a:spLocks noGrp="1"/>
          </p:cNvSpPr>
          <p:nvPr>
            <p:ph type="body" sz="quarter" idx="14"/>
          </p:nvPr>
        </p:nvSpPr>
        <p:spPr>
          <a:xfrm>
            <a:off x="606425" y="2705100"/>
            <a:ext cx="4879975" cy="2995613"/>
          </a:xfrm>
        </p:spPr>
        <p:txBody>
          <a:bodyPr/>
          <a:lstStyle>
            <a:lvl1pPr>
              <a:defRPr/>
            </a:lvl1pPr>
          </a:lstStyle>
          <a:p>
            <a:pPr lvl="0"/>
            <a:r>
              <a:rPr lang="en-US"/>
              <a:t>Click to edit Master text styles</a:t>
            </a:r>
          </a:p>
          <a:p>
            <a:pPr lvl="0"/>
            <a:r>
              <a:rPr lang="en-US"/>
              <a:t>Point 2</a:t>
            </a:r>
          </a:p>
          <a:p>
            <a:pPr lvl="0"/>
            <a:r>
              <a:rPr lang="en-US"/>
              <a:t>Point 3</a:t>
            </a:r>
          </a:p>
        </p:txBody>
      </p:sp>
      <p:pic>
        <p:nvPicPr>
          <p:cNvPr id="12" name="Graphic 11">
            <a:extLst>
              <a:ext uri="{FF2B5EF4-FFF2-40B4-BE49-F238E27FC236}">
                <a16:creationId xmlns:a16="http://schemas.microsoft.com/office/drawing/2014/main" id="{5FED0070-2D96-49F4-BEAB-2262D6C56A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84196" y="6518736"/>
            <a:ext cx="1501252" cy="182880"/>
          </a:xfrm>
          <a:prstGeom prst="rect">
            <a:avLst/>
          </a:prstGeom>
        </p:spPr>
      </p:pic>
      <p:sp>
        <p:nvSpPr>
          <p:cNvPr id="15" name="TextBox 14">
            <a:extLst>
              <a:ext uri="{FF2B5EF4-FFF2-40B4-BE49-F238E27FC236}">
                <a16:creationId xmlns:a16="http://schemas.microsoft.com/office/drawing/2014/main" id="{26E02DDB-9D4B-4DDE-BC4F-CBC51EEF09B5}"/>
              </a:ext>
            </a:extLst>
          </p:cNvPr>
          <p:cNvSpPr txBox="1"/>
          <p:nvPr userDrawn="1"/>
        </p:nvSpPr>
        <p:spPr>
          <a:xfrm>
            <a:off x="707813" y="6373817"/>
            <a:ext cx="3343746" cy="484183"/>
          </a:xfrm>
          <a:prstGeom prst="rect">
            <a:avLst/>
          </a:prstGeom>
          <a:noFill/>
        </p:spPr>
        <p:txBody>
          <a:bodyPr wrap="square" rtlCol="0" anchor="ctr" anchorCtr="0">
            <a:noAutofit/>
          </a:bodyPr>
          <a:lstStyle/>
          <a:p>
            <a:r>
              <a:rPr lang="en-US" sz="1200">
                <a:solidFill>
                  <a:schemeClr val="tx2"/>
                </a:solidFill>
              </a:rPr>
              <a:t>Confidential and proprietary. Do not distribute.</a:t>
            </a:r>
          </a:p>
        </p:txBody>
      </p:sp>
      <p:cxnSp>
        <p:nvCxnSpPr>
          <p:cNvPr id="17" name="Straight Connector 16">
            <a:extLst>
              <a:ext uri="{FF2B5EF4-FFF2-40B4-BE49-F238E27FC236}">
                <a16:creationId xmlns:a16="http://schemas.microsoft.com/office/drawing/2014/main" id="{A1E932F6-2FB6-483B-8425-F85602182288}"/>
              </a:ext>
            </a:extLst>
          </p:cNvPr>
          <p:cNvCxnSpPr/>
          <p:nvPr userDrawn="1"/>
        </p:nvCxnSpPr>
        <p:spPr>
          <a:xfrm>
            <a:off x="612648" y="6356350"/>
            <a:ext cx="0" cy="50165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D2069B15-99B5-4DBF-9234-6174B381BC6A}"/>
              </a:ext>
            </a:extLst>
          </p:cNvPr>
          <p:cNvSpPr>
            <a:spLocks noGrp="1"/>
          </p:cNvSpPr>
          <p:nvPr>
            <p:ph type="pic" sz="quarter" idx="13"/>
          </p:nvPr>
        </p:nvSpPr>
        <p:spPr>
          <a:xfrm>
            <a:off x="6096000" y="0"/>
            <a:ext cx="6096000" cy="6858000"/>
          </a:xfrm>
        </p:spPr>
        <p:txBody>
          <a:bodyPr/>
          <a:lstStyle/>
          <a:p>
            <a:endParaRPr lang="en-US"/>
          </a:p>
        </p:txBody>
      </p:sp>
      <p:sp>
        <p:nvSpPr>
          <p:cNvPr id="18" name="Slide Number Placeholder 5">
            <a:extLst>
              <a:ext uri="{FF2B5EF4-FFF2-40B4-BE49-F238E27FC236}">
                <a16:creationId xmlns:a16="http://schemas.microsoft.com/office/drawing/2014/main" id="{BA4621F7-2A5F-423B-B314-C7C9DC8298E9}"/>
              </a:ext>
            </a:extLst>
          </p:cNvPr>
          <p:cNvSpPr>
            <a:spLocks noGrp="1"/>
          </p:cNvSpPr>
          <p:nvPr>
            <p:ph type="sldNum" sz="quarter" idx="4"/>
          </p:nvPr>
        </p:nvSpPr>
        <p:spPr>
          <a:xfrm>
            <a:off x="50759" y="6356350"/>
            <a:ext cx="466725" cy="501650"/>
          </a:xfrm>
          <a:prstGeom prst="rect">
            <a:avLst/>
          </a:prstGeom>
        </p:spPr>
        <p:txBody>
          <a:bodyPr anchor="ctr" anchorCtr="0"/>
          <a:lstStyle>
            <a:lvl1pPr algn="r">
              <a:defRPr sz="1200">
                <a:solidFill>
                  <a:schemeClr val="tx2"/>
                </a:solidFill>
              </a:defRPr>
            </a:lvl1pPr>
          </a:lstStyle>
          <a:p>
            <a:fld id="{668D70EB-B7FF-4AB0-A48E-08C24E2E3245}" type="slidenum">
              <a:rPr lang="en-US" smtClean="0"/>
              <a:pPr/>
              <a:t>‹#›</a:t>
            </a:fld>
            <a:endParaRPr lang="en-US"/>
          </a:p>
        </p:txBody>
      </p:sp>
    </p:spTree>
    <p:extLst>
      <p:ext uri="{BB962C8B-B14F-4D97-AF65-F5344CB8AC3E}">
        <p14:creationId xmlns:p14="http://schemas.microsoft.com/office/powerpoint/2010/main" val="10943934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27.xml"/><Relationship Id="rId4" Type="http://schemas.openxmlformats.org/officeDocument/2006/relationships/image" Target="../media/image8.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C5B46-FA56-43ED-B264-807D3263EE5C}"/>
              </a:ext>
            </a:extLst>
          </p:cNvPr>
          <p:cNvSpPr>
            <a:spLocks noGrp="1"/>
          </p:cNvSpPr>
          <p:nvPr>
            <p:ph type="title"/>
          </p:nvPr>
        </p:nvSpPr>
        <p:spPr>
          <a:xfrm>
            <a:off x="612648" y="337184"/>
            <a:ext cx="10972800" cy="701731"/>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04E839DA-6DE4-4D7B-80F6-A77C648843E5}"/>
              </a:ext>
            </a:extLst>
          </p:cNvPr>
          <p:cNvSpPr>
            <a:spLocks noGrp="1"/>
          </p:cNvSpPr>
          <p:nvPr>
            <p:ph type="body" idx="1"/>
          </p:nvPr>
        </p:nvSpPr>
        <p:spPr>
          <a:xfrm>
            <a:off x="612648" y="1600200"/>
            <a:ext cx="10972800" cy="46624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07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52" r:id="rId5"/>
    <p:sldLayoutId id="2147483653" r:id="rId6"/>
    <p:sldLayoutId id="2147483660" r:id="rId7"/>
    <p:sldLayoutId id="2147483661" r:id="rId8"/>
    <p:sldLayoutId id="2147483690" r:id="rId9"/>
    <p:sldLayoutId id="2147483654" r:id="rId10"/>
    <p:sldLayoutId id="2147483655" r:id="rId11"/>
    <p:sldLayoutId id="2147483662" r:id="rId12"/>
    <p:sldLayoutId id="2147483664" r:id="rId13"/>
  </p:sldLayoutIdLst>
  <p:hf hdr="0" ftr="0" dt="0"/>
  <p:txStyles>
    <p:title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C5B46-FA56-43ED-B264-807D3263EE5C}"/>
              </a:ext>
            </a:extLst>
          </p:cNvPr>
          <p:cNvSpPr>
            <a:spLocks noGrp="1"/>
          </p:cNvSpPr>
          <p:nvPr>
            <p:ph type="title"/>
          </p:nvPr>
        </p:nvSpPr>
        <p:spPr>
          <a:xfrm>
            <a:off x="612648" y="337184"/>
            <a:ext cx="10972800" cy="701731"/>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04E839DA-6DE4-4D7B-80F6-A77C648843E5}"/>
              </a:ext>
            </a:extLst>
          </p:cNvPr>
          <p:cNvSpPr>
            <a:spLocks noGrp="1"/>
          </p:cNvSpPr>
          <p:nvPr>
            <p:ph type="body" idx="1"/>
          </p:nvPr>
        </p:nvSpPr>
        <p:spPr>
          <a:xfrm>
            <a:off x="612648" y="1600200"/>
            <a:ext cx="10972800" cy="46624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1307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91" r:id="rId9"/>
    <p:sldLayoutId id="2147483686" r:id="rId10"/>
    <p:sldLayoutId id="2147483687" r:id="rId11"/>
    <p:sldLayoutId id="2147483688" r:id="rId12"/>
    <p:sldLayoutId id="2147483689" r:id="rId13"/>
  </p:sldLayoutIdLst>
  <p:hf hdr="0" ftr="0" dt="0"/>
  <p:txStyles>
    <p:titleStyle>
      <a:lvl1pPr algn="l" defTabSz="914400" rtl="0" eaLnBrk="1" latinLnBrk="0" hangingPunct="1">
        <a:lnSpc>
          <a:spcPct val="90000"/>
        </a:lnSpc>
        <a:spcBef>
          <a:spcPct val="0"/>
        </a:spcBef>
        <a:buNone/>
        <a:defRPr sz="4000" kern="1200">
          <a:solidFill>
            <a:schemeClr val="accent1">
              <a:lumMod val="40000"/>
              <a:lumOff val="60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E839DA-6DE4-4D7B-80F6-A77C648843E5}"/>
              </a:ext>
            </a:extLst>
          </p:cNvPr>
          <p:cNvSpPr>
            <a:spLocks noGrp="1"/>
          </p:cNvSpPr>
          <p:nvPr>
            <p:ph type="body" idx="1"/>
          </p:nvPr>
        </p:nvSpPr>
        <p:spPr>
          <a:xfrm>
            <a:off x="612648" y="1600200"/>
            <a:ext cx="10972800" cy="46624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6C604-FC5C-44DA-8693-8A3E6D69ED00}"/>
              </a:ext>
            </a:extLst>
          </p:cNvPr>
          <p:cNvSpPr>
            <a:spLocks noGrp="1"/>
          </p:cNvSpPr>
          <p:nvPr>
            <p:ph type="dt" sz="half" idx="2"/>
          </p:nvPr>
        </p:nvSpPr>
        <p:spPr>
          <a:xfrm>
            <a:off x="606552" y="6356350"/>
            <a:ext cx="1069848"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059943B-486C-486D-B76C-260B6A237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4" name="Graphic 13">
            <a:extLst>
              <a:ext uri="{FF2B5EF4-FFF2-40B4-BE49-F238E27FC236}">
                <a16:creationId xmlns:a16="http://schemas.microsoft.com/office/drawing/2014/main" id="{B494BA70-8031-4AB2-A82F-B121EBEC26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83519" y="6446183"/>
            <a:ext cx="1801929" cy="219508"/>
          </a:xfrm>
          <a:prstGeom prst="rect">
            <a:avLst/>
          </a:prstGeom>
        </p:spPr>
      </p:pic>
      <p:sp>
        <p:nvSpPr>
          <p:cNvPr id="17" name="Slide Number Placeholder 5">
            <a:extLst>
              <a:ext uri="{FF2B5EF4-FFF2-40B4-BE49-F238E27FC236}">
                <a16:creationId xmlns:a16="http://schemas.microsoft.com/office/drawing/2014/main" id="{30DE270C-2887-417E-A1CD-B038C53E66B5}"/>
              </a:ext>
            </a:extLst>
          </p:cNvPr>
          <p:cNvSpPr>
            <a:spLocks noGrp="1"/>
          </p:cNvSpPr>
          <p:nvPr>
            <p:ph type="sldNum" sz="quarter" idx="4"/>
          </p:nvPr>
        </p:nvSpPr>
        <p:spPr>
          <a:xfrm>
            <a:off x="8610600" y="6356350"/>
            <a:ext cx="466725" cy="365125"/>
          </a:xfrm>
          <a:prstGeom prst="rect">
            <a:avLst/>
          </a:prstGeom>
        </p:spPr>
        <p:txBody>
          <a:bodyPr/>
          <a:lstStyle/>
          <a:p>
            <a:fld id="{668D70EB-B7FF-4AB0-A48E-08C24E2E3245}" type="slidenum">
              <a:rPr lang="en-US" smtClean="0"/>
              <a:t>‹#›</a:t>
            </a:fld>
            <a:endParaRPr lang="en-US"/>
          </a:p>
        </p:txBody>
      </p:sp>
      <p:sp>
        <p:nvSpPr>
          <p:cNvPr id="9" name="Title Placeholder 1">
            <a:extLst>
              <a:ext uri="{FF2B5EF4-FFF2-40B4-BE49-F238E27FC236}">
                <a16:creationId xmlns:a16="http://schemas.microsoft.com/office/drawing/2014/main" id="{30D182BA-F168-4337-B251-21C878678DBB}"/>
              </a:ext>
            </a:extLst>
          </p:cNvPr>
          <p:cNvSpPr>
            <a:spLocks noGrp="1"/>
          </p:cNvSpPr>
          <p:nvPr>
            <p:ph type="title"/>
          </p:nvPr>
        </p:nvSpPr>
        <p:spPr>
          <a:xfrm>
            <a:off x="612648" y="337184"/>
            <a:ext cx="10972800" cy="701731"/>
          </a:xfrm>
          <a:prstGeom prst="rect">
            <a:avLst/>
          </a:prstGeom>
        </p:spPr>
        <p:txBody>
          <a:bodyPr vert="horz" lIns="91440" tIns="45720" rIns="91440" bIns="45720" rtlCol="0" anchor="t" anchorCtr="0">
            <a:noAutofit/>
          </a:bodyPr>
          <a:lstStyle/>
          <a:p>
            <a:r>
              <a:rPr lang="en-US"/>
              <a:t>How to use this template</a:t>
            </a:r>
          </a:p>
        </p:txBody>
      </p:sp>
    </p:spTree>
    <p:extLst>
      <p:ext uri="{BB962C8B-B14F-4D97-AF65-F5344CB8AC3E}">
        <p14:creationId xmlns:p14="http://schemas.microsoft.com/office/powerpoint/2010/main" val="1848946949"/>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lnSpc>
          <a:spcPct val="90000"/>
        </a:lnSpc>
        <a:spcBef>
          <a:spcPct val="0"/>
        </a:spcBef>
        <a:buNone/>
        <a:defRPr sz="4000" kern="1200">
          <a:solidFill>
            <a:schemeClr val="accent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6.em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erson using a computer&#10;&#10;Description automatically generated with medium confidence">
            <a:extLst>
              <a:ext uri="{FF2B5EF4-FFF2-40B4-BE49-F238E27FC236}">
                <a16:creationId xmlns:a16="http://schemas.microsoft.com/office/drawing/2014/main" id="{CA0CB828-45F7-A248-1C15-67B2770C7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74157" cy="6858000"/>
          </a:xfrm>
          <a:prstGeom prst="rect">
            <a:avLst/>
          </a:prstGeom>
        </p:spPr>
      </p:pic>
      <p:sp>
        <p:nvSpPr>
          <p:cNvPr id="9" name="Rectangle 8">
            <a:extLst>
              <a:ext uri="{FF2B5EF4-FFF2-40B4-BE49-F238E27FC236}">
                <a16:creationId xmlns:a16="http://schemas.microsoft.com/office/drawing/2014/main" id="{57416CAD-2C42-9E75-3D81-3699E16B39F3}"/>
              </a:ext>
            </a:extLst>
          </p:cNvPr>
          <p:cNvSpPr/>
          <p:nvPr/>
        </p:nvSpPr>
        <p:spPr>
          <a:xfrm>
            <a:off x="4333938" y="0"/>
            <a:ext cx="5940219" cy="6858000"/>
          </a:xfrm>
          <a:prstGeom prst="rect">
            <a:avLst/>
          </a:prstGeom>
          <a:gradFill>
            <a:gsLst>
              <a:gs pos="0">
                <a:schemeClr val="bg1">
                  <a:alpha val="0"/>
                </a:schemeClr>
              </a:gs>
              <a:gs pos="7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707AB68-A9A9-A33D-F615-8C8339569A48}"/>
              </a:ext>
            </a:extLst>
          </p:cNvPr>
          <p:cNvSpPr>
            <a:spLocks noGrp="1"/>
          </p:cNvSpPr>
          <p:nvPr>
            <p:ph type="title"/>
          </p:nvPr>
        </p:nvSpPr>
        <p:spPr>
          <a:xfrm>
            <a:off x="5227093" y="1518670"/>
            <a:ext cx="6605516" cy="1359030"/>
          </a:xfrm>
        </p:spPr>
        <p:txBody>
          <a:bodyPr>
            <a:normAutofit/>
          </a:bodyPr>
          <a:lstStyle/>
          <a:p>
            <a:r>
              <a:rPr lang="en-US" sz="8800">
                <a:solidFill>
                  <a:schemeClr val="accent2"/>
                </a:solidFill>
                <a:latin typeface="+mn-lt"/>
              </a:rPr>
              <a:t>VLMS Express</a:t>
            </a:r>
          </a:p>
        </p:txBody>
      </p:sp>
      <p:sp>
        <p:nvSpPr>
          <p:cNvPr id="8" name="Text Placeholder 7">
            <a:extLst>
              <a:ext uri="{FF2B5EF4-FFF2-40B4-BE49-F238E27FC236}">
                <a16:creationId xmlns:a16="http://schemas.microsoft.com/office/drawing/2014/main" id="{D7FBB007-61F3-C0C3-5475-3B422C0729FD}"/>
              </a:ext>
            </a:extLst>
          </p:cNvPr>
          <p:cNvSpPr>
            <a:spLocks noGrp="1"/>
          </p:cNvSpPr>
          <p:nvPr>
            <p:ph type="body" idx="1"/>
          </p:nvPr>
        </p:nvSpPr>
        <p:spPr>
          <a:xfrm>
            <a:off x="5227093" y="3068141"/>
            <a:ext cx="6605516" cy="1359030"/>
          </a:xfrm>
        </p:spPr>
        <p:txBody>
          <a:bodyPr>
            <a:normAutofit/>
          </a:bodyPr>
          <a:lstStyle/>
          <a:p>
            <a:r>
              <a:rPr lang="en-US" sz="3200" b="1" i="0">
                <a:solidFill>
                  <a:srgbClr val="1B449C"/>
                </a:solidFill>
                <a:effectLst/>
                <a:latin typeface="Fira Sans" panose="020B0503050000020004" pitchFamily="34" charset="0"/>
              </a:rPr>
              <a:t>Lean. Simplified. Cloud-based.</a:t>
            </a:r>
          </a:p>
          <a:p>
            <a:r>
              <a:rPr lang="en-US" sz="3200" b="1" i="0">
                <a:solidFill>
                  <a:srgbClr val="1B449C"/>
                </a:solidFill>
                <a:effectLst/>
                <a:latin typeface="Fira Sans" panose="020B0503050000020004" pitchFamily="34" charset="0"/>
              </a:rPr>
              <a:t>Digital validation for everyone.</a:t>
            </a:r>
            <a:endParaRPr lang="en-US" sz="3200"/>
          </a:p>
        </p:txBody>
      </p:sp>
      <p:pic>
        <p:nvPicPr>
          <p:cNvPr id="12" name="Picture 11">
            <a:extLst>
              <a:ext uri="{FF2B5EF4-FFF2-40B4-BE49-F238E27FC236}">
                <a16:creationId xmlns:a16="http://schemas.microsoft.com/office/drawing/2014/main" id="{01CBD9A7-DA25-2348-5BAA-7E44DB41759D}"/>
              </a:ext>
            </a:extLst>
          </p:cNvPr>
          <p:cNvPicPr>
            <a:picLocks noGrp="1" noRot="1" noChangeAspect="1" noMove="1" noResize="1" noEditPoints="1" noAdjustHandles="1" noChangeArrowheads="1" noChangeShapeType="1" noCrop="1"/>
          </p:cNvPicPr>
          <p:nvPr/>
        </p:nvPicPr>
        <p:blipFill>
          <a:blip r:embed="rId3"/>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2238949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58183F-23D1-084C-A44F-22DCA3D02A9E}"/>
              </a:ext>
            </a:extLst>
          </p:cNvPr>
          <p:cNvSpPr>
            <a:spLocks noGrp="1"/>
          </p:cNvSpPr>
          <p:nvPr>
            <p:ph type="sldNum" sz="quarter" idx="4"/>
          </p:nvPr>
        </p:nvSpPr>
        <p:spPr/>
        <p:txBody>
          <a:bodyPr/>
          <a:lstStyle/>
          <a:p>
            <a:fld id="{668D70EB-B7FF-4AB0-A48E-08C24E2E3245}" type="slidenum">
              <a:rPr lang="en-US" smtClean="0"/>
              <a:pPr/>
              <a:t>10</a:t>
            </a:fld>
            <a:endParaRPr lang="en-US"/>
          </a:p>
        </p:txBody>
      </p:sp>
      <p:pic>
        <p:nvPicPr>
          <p:cNvPr id="4098" name="Picture 2">
            <a:extLst>
              <a:ext uri="{FF2B5EF4-FFF2-40B4-BE49-F238E27FC236}">
                <a16:creationId xmlns:a16="http://schemas.microsoft.com/office/drawing/2014/main" id="{A953FCC4-65F3-F998-38DD-E2A44ACC7C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47" r="-974"/>
          <a:stretch/>
        </p:blipFill>
        <p:spPr bwMode="auto">
          <a:xfrm>
            <a:off x="-1" y="0"/>
            <a:ext cx="10372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FACC30F-FD76-8EE3-0F35-FCBA65F09D55}"/>
              </a:ext>
            </a:extLst>
          </p:cNvPr>
          <p:cNvSpPr txBox="1"/>
          <p:nvPr/>
        </p:nvSpPr>
        <p:spPr>
          <a:xfrm>
            <a:off x="760288" y="65515"/>
            <a:ext cx="2397886" cy="406199"/>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sp>
        <p:nvSpPr>
          <p:cNvPr id="9" name="Rectangle 8">
            <a:extLst>
              <a:ext uri="{FF2B5EF4-FFF2-40B4-BE49-F238E27FC236}">
                <a16:creationId xmlns:a16="http://schemas.microsoft.com/office/drawing/2014/main" id="{83CF1D12-5052-6D9D-64F4-2FEDC81DC258}"/>
              </a:ext>
            </a:extLst>
          </p:cNvPr>
          <p:cNvSpPr/>
          <p:nvPr/>
        </p:nvSpPr>
        <p:spPr>
          <a:xfrm>
            <a:off x="2224586" y="0"/>
            <a:ext cx="9967414" cy="6858000"/>
          </a:xfrm>
          <a:prstGeom prst="rect">
            <a:avLst/>
          </a:prstGeom>
          <a:gradFill>
            <a:gsLst>
              <a:gs pos="0">
                <a:schemeClr val="bg1">
                  <a:alpha val="0"/>
                </a:schemeClr>
              </a:gs>
              <a:gs pos="57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F822212-ABFC-2A91-9C39-55017506CC3C}"/>
              </a:ext>
            </a:extLst>
          </p:cNvPr>
          <p:cNvSpPr txBox="1">
            <a:spLocks/>
          </p:cNvSpPr>
          <p:nvPr/>
        </p:nvSpPr>
        <p:spPr>
          <a:xfrm>
            <a:off x="74789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rPr>
              <a:t>Simultaneous, </a:t>
            </a:r>
            <a:br>
              <a:rPr lang="en-US" sz="4400">
                <a:effectLst>
                  <a:glow rad="254000">
                    <a:schemeClr val="bg1"/>
                  </a:glow>
                </a:effectLst>
                <a:latin typeface="+mj-lt"/>
              </a:rPr>
            </a:br>
            <a:r>
              <a:rPr lang="en-US" sz="4400">
                <a:effectLst>
                  <a:glow rad="254000">
                    <a:schemeClr val="bg1"/>
                  </a:glow>
                </a:effectLst>
                <a:latin typeface="+mj-lt"/>
              </a:rPr>
              <a:t>real-time review</a:t>
            </a:r>
          </a:p>
        </p:txBody>
      </p:sp>
      <p:pic>
        <p:nvPicPr>
          <p:cNvPr id="13" name="Picture 12">
            <a:extLst>
              <a:ext uri="{FF2B5EF4-FFF2-40B4-BE49-F238E27FC236}">
                <a16:creationId xmlns:a16="http://schemas.microsoft.com/office/drawing/2014/main" id="{D02BE3D5-7B19-A7F1-B580-2F64DF853B5C}"/>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405298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8C7159-7790-309B-4B7A-873D66366E2D}"/>
              </a:ext>
            </a:extLst>
          </p:cNvPr>
          <p:cNvSpPr>
            <a:spLocks noGrp="1"/>
          </p:cNvSpPr>
          <p:nvPr>
            <p:ph type="sldNum" sz="quarter" idx="4"/>
          </p:nvPr>
        </p:nvSpPr>
        <p:spPr/>
        <p:txBody>
          <a:bodyPr/>
          <a:lstStyle/>
          <a:p>
            <a:fld id="{668D70EB-B7FF-4AB0-A48E-08C24E2E3245}" type="slidenum">
              <a:rPr lang="en-US" smtClean="0"/>
              <a:pPr/>
              <a:t>11</a:t>
            </a:fld>
            <a:endParaRPr lang="en-US"/>
          </a:p>
        </p:txBody>
      </p:sp>
      <p:pic>
        <p:nvPicPr>
          <p:cNvPr id="3074" name="Picture 2">
            <a:extLst>
              <a:ext uri="{FF2B5EF4-FFF2-40B4-BE49-F238E27FC236}">
                <a16:creationId xmlns:a16="http://schemas.microsoft.com/office/drawing/2014/main" id="{05D8EDFA-81ED-83EC-E447-120E45CA60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02" r="66"/>
          <a:stretch/>
        </p:blipFill>
        <p:spPr bwMode="auto">
          <a:xfrm>
            <a:off x="0" y="0"/>
            <a:ext cx="1033135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CF225C-1283-0016-DA04-9220FDBA93AA}"/>
              </a:ext>
            </a:extLst>
          </p:cNvPr>
          <p:cNvSpPr txBox="1"/>
          <p:nvPr/>
        </p:nvSpPr>
        <p:spPr>
          <a:xfrm>
            <a:off x="644994" y="40105"/>
            <a:ext cx="2446422" cy="414421"/>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sp>
        <p:nvSpPr>
          <p:cNvPr id="6" name="Rectangle 5">
            <a:extLst>
              <a:ext uri="{FF2B5EF4-FFF2-40B4-BE49-F238E27FC236}">
                <a16:creationId xmlns:a16="http://schemas.microsoft.com/office/drawing/2014/main" id="{02D079CA-2A8B-FB87-CDE7-5ABD5D4D5167}"/>
              </a:ext>
            </a:extLst>
          </p:cNvPr>
          <p:cNvSpPr/>
          <p:nvPr/>
        </p:nvSpPr>
        <p:spPr>
          <a:xfrm>
            <a:off x="859809" y="0"/>
            <a:ext cx="11332192" cy="6858000"/>
          </a:xfrm>
          <a:prstGeom prst="rect">
            <a:avLst/>
          </a:prstGeom>
          <a:gradFill>
            <a:gsLst>
              <a:gs pos="0">
                <a:schemeClr val="bg1">
                  <a:alpha val="0"/>
                </a:schemeClr>
              </a:gs>
              <a:gs pos="57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9359955-5578-7A06-FBB5-45F7C1A1131C}"/>
              </a:ext>
            </a:extLst>
          </p:cNvPr>
          <p:cNvSpPr txBox="1">
            <a:spLocks/>
          </p:cNvSpPr>
          <p:nvPr/>
        </p:nvSpPr>
        <p:spPr>
          <a:xfrm>
            <a:off x="74789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rPr>
              <a:t>Compliant digital signatures</a:t>
            </a:r>
          </a:p>
        </p:txBody>
      </p:sp>
      <p:pic>
        <p:nvPicPr>
          <p:cNvPr id="10" name="Picture 9">
            <a:extLst>
              <a:ext uri="{FF2B5EF4-FFF2-40B4-BE49-F238E27FC236}">
                <a16:creationId xmlns:a16="http://schemas.microsoft.com/office/drawing/2014/main" id="{7DE8CAAE-F0E5-607E-8B51-AA00A0B56445}"/>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190425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81A45C-0A0C-290F-FA30-9F75BC958531}"/>
              </a:ext>
            </a:extLst>
          </p:cNvPr>
          <p:cNvPicPr>
            <a:picLocks noChangeAspect="1"/>
          </p:cNvPicPr>
          <p:nvPr/>
        </p:nvPicPr>
        <p:blipFill rotWithShape="1">
          <a:blip r:embed="rId3"/>
          <a:srcRect l="12931"/>
          <a:stretch/>
        </p:blipFill>
        <p:spPr>
          <a:xfrm>
            <a:off x="0" y="0"/>
            <a:ext cx="7720084" cy="6858000"/>
          </a:xfrm>
          <a:prstGeom prst="rect">
            <a:avLst/>
          </a:prstGeom>
        </p:spPr>
      </p:pic>
      <p:pic>
        <p:nvPicPr>
          <p:cNvPr id="12" name="Picture 11">
            <a:extLst>
              <a:ext uri="{FF2B5EF4-FFF2-40B4-BE49-F238E27FC236}">
                <a16:creationId xmlns:a16="http://schemas.microsoft.com/office/drawing/2014/main" id="{253FB223-91B1-11FF-10D5-D9FEA0C5A0CE}"/>
              </a:ext>
            </a:extLst>
          </p:cNvPr>
          <p:cNvPicPr/>
          <p:nvPr/>
        </p:nvPicPr>
        <p:blipFill>
          <a:blip r:embed="rId4"/>
          <a:stretch>
            <a:fillRect/>
          </a:stretch>
        </p:blipFill>
        <p:spPr>
          <a:xfrm>
            <a:off x="9989037" y="6525153"/>
            <a:ext cx="1596411" cy="184363"/>
          </a:xfrm>
          <a:prstGeom prst="rect">
            <a:avLst/>
          </a:prstGeom>
        </p:spPr>
      </p:pic>
      <p:sp>
        <p:nvSpPr>
          <p:cNvPr id="10" name="Rectangle 9">
            <a:extLst>
              <a:ext uri="{FF2B5EF4-FFF2-40B4-BE49-F238E27FC236}">
                <a16:creationId xmlns:a16="http://schemas.microsoft.com/office/drawing/2014/main" id="{DBE9DA94-609B-3148-FF82-B25FACA45EED}"/>
              </a:ext>
            </a:extLst>
          </p:cNvPr>
          <p:cNvSpPr/>
          <p:nvPr/>
        </p:nvSpPr>
        <p:spPr>
          <a:xfrm>
            <a:off x="3248168" y="1"/>
            <a:ext cx="8943832" cy="6858000"/>
          </a:xfrm>
          <a:prstGeom prst="rect">
            <a:avLst/>
          </a:prstGeom>
          <a:gradFill>
            <a:gsLst>
              <a:gs pos="0">
                <a:schemeClr val="bg1">
                  <a:alpha val="0"/>
                </a:schemeClr>
              </a:gs>
              <a:gs pos="44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411D780-47E1-E41A-A20D-3817DBA60402}"/>
              </a:ext>
            </a:extLst>
          </p:cNvPr>
          <p:cNvSpPr txBox="1">
            <a:spLocks/>
          </p:cNvSpPr>
          <p:nvPr/>
        </p:nvSpPr>
        <p:spPr>
          <a:xfrm>
            <a:off x="7249899" y="0"/>
            <a:ext cx="4944549" cy="6923316"/>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rPr>
              <a:t>Automated workflow and routing</a:t>
            </a:r>
          </a:p>
        </p:txBody>
      </p:sp>
      <p:pic>
        <p:nvPicPr>
          <p:cNvPr id="6" name="Picture 5">
            <a:extLst>
              <a:ext uri="{FF2B5EF4-FFF2-40B4-BE49-F238E27FC236}">
                <a16:creationId xmlns:a16="http://schemas.microsoft.com/office/drawing/2014/main" id="{2BE8A6CD-677C-7656-1F0A-3A460BFC031A}"/>
              </a:ext>
            </a:extLst>
          </p:cNvPr>
          <p:cNvPicPr/>
          <p:nvPr/>
        </p:nvPicPr>
        <p:blipFill>
          <a:blip r:embed="rId4"/>
          <a:stretch>
            <a:fillRect/>
          </a:stretch>
        </p:blipFill>
        <p:spPr>
          <a:xfrm>
            <a:off x="9997808" y="6525900"/>
            <a:ext cx="1596411" cy="184363"/>
          </a:xfrm>
          <a:prstGeom prst="rect">
            <a:avLst/>
          </a:prstGeom>
        </p:spPr>
      </p:pic>
    </p:spTree>
    <p:extLst>
      <p:ext uri="{BB962C8B-B14F-4D97-AF65-F5344CB8AC3E}">
        <p14:creationId xmlns:p14="http://schemas.microsoft.com/office/powerpoint/2010/main" val="353812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F82B7F-80D7-D51A-649D-8719FD1CDCF3}"/>
              </a:ext>
            </a:extLst>
          </p:cNvPr>
          <p:cNvSpPr>
            <a:spLocks noGrp="1"/>
          </p:cNvSpPr>
          <p:nvPr>
            <p:ph type="sldNum" sz="quarter" idx="4"/>
          </p:nvPr>
        </p:nvSpPr>
        <p:spPr/>
        <p:txBody>
          <a:bodyPr/>
          <a:lstStyle/>
          <a:p>
            <a:fld id="{668D70EB-B7FF-4AB0-A48E-08C24E2E3245}" type="slidenum">
              <a:rPr lang="en-US" smtClean="0"/>
              <a:pPr/>
              <a:t>13</a:t>
            </a:fld>
            <a:endParaRPr lang="en-US"/>
          </a:p>
        </p:txBody>
      </p:sp>
      <p:grpSp>
        <p:nvGrpSpPr>
          <p:cNvPr id="10" name="Group 9">
            <a:extLst>
              <a:ext uri="{FF2B5EF4-FFF2-40B4-BE49-F238E27FC236}">
                <a16:creationId xmlns:a16="http://schemas.microsoft.com/office/drawing/2014/main" id="{CD7EFF2E-DE23-EB01-DD61-2E931B12A505}"/>
              </a:ext>
            </a:extLst>
          </p:cNvPr>
          <p:cNvGrpSpPr/>
          <p:nvPr/>
        </p:nvGrpSpPr>
        <p:grpSpPr>
          <a:xfrm>
            <a:off x="-1" y="0"/>
            <a:ext cx="10743965" cy="6858000"/>
            <a:chOff x="-1" y="0"/>
            <a:chExt cx="10743965" cy="6858000"/>
          </a:xfrm>
        </p:grpSpPr>
        <p:pic>
          <p:nvPicPr>
            <p:cNvPr id="6146" name="Picture 2">
              <a:extLst>
                <a:ext uri="{FF2B5EF4-FFF2-40B4-BE49-F238E27FC236}">
                  <a16:creationId xmlns:a16="http://schemas.microsoft.com/office/drawing/2014/main" id="{1B15D656-8918-A36A-9121-F4034FF061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95" r="-1614"/>
            <a:stretch/>
          </p:blipFill>
          <p:spPr bwMode="auto">
            <a:xfrm>
              <a:off x="-1" y="0"/>
              <a:ext cx="107439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40DA9C-5FA6-5C29-C0CE-732373699B5A}"/>
                </a:ext>
              </a:extLst>
            </p:cNvPr>
            <p:cNvSpPr txBox="1"/>
            <p:nvPr/>
          </p:nvSpPr>
          <p:spPr>
            <a:xfrm>
              <a:off x="825651" y="6079"/>
              <a:ext cx="2463461" cy="417308"/>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grpSp>
      <p:sp>
        <p:nvSpPr>
          <p:cNvPr id="6" name="Rectangle 5">
            <a:extLst>
              <a:ext uri="{FF2B5EF4-FFF2-40B4-BE49-F238E27FC236}">
                <a16:creationId xmlns:a16="http://schemas.microsoft.com/office/drawing/2014/main" id="{C97AACF0-67C9-4B8C-8DBE-17E628036387}"/>
              </a:ext>
            </a:extLst>
          </p:cNvPr>
          <p:cNvSpPr/>
          <p:nvPr/>
        </p:nvSpPr>
        <p:spPr>
          <a:xfrm>
            <a:off x="3002507" y="0"/>
            <a:ext cx="9189493" cy="6858000"/>
          </a:xfrm>
          <a:prstGeom prst="rect">
            <a:avLst/>
          </a:prstGeom>
          <a:gradFill>
            <a:gsLst>
              <a:gs pos="0">
                <a:schemeClr val="bg1">
                  <a:alpha val="0"/>
                </a:schemeClr>
              </a:gs>
              <a:gs pos="56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B1A1CAC-472F-2692-DCF7-0BF4D59E4F49}"/>
              </a:ext>
            </a:extLst>
          </p:cNvPr>
          <p:cNvSpPr txBox="1">
            <a:spLocks/>
          </p:cNvSpPr>
          <p:nvPr/>
        </p:nvSpPr>
        <p:spPr>
          <a:xfrm>
            <a:off x="74789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rPr>
              <a:t>Auto-generated traceability matrices</a:t>
            </a:r>
          </a:p>
        </p:txBody>
      </p:sp>
      <p:pic>
        <p:nvPicPr>
          <p:cNvPr id="11" name="Picture 10">
            <a:extLst>
              <a:ext uri="{FF2B5EF4-FFF2-40B4-BE49-F238E27FC236}">
                <a16:creationId xmlns:a16="http://schemas.microsoft.com/office/drawing/2014/main" id="{731A326D-0AD7-B1C9-F30C-744B2C21EEF2}"/>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83359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82426C-B0E1-704A-39E4-0636AE7364D3}"/>
              </a:ext>
            </a:extLst>
          </p:cNvPr>
          <p:cNvPicPr>
            <a:picLocks noChangeAspect="1"/>
          </p:cNvPicPr>
          <p:nvPr/>
        </p:nvPicPr>
        <p:blipFill rotWithShape="1">
          <a:blip r:embed="rId3"/>
          <a:srcRect l="1596" t="1953" r="7772" b="390"/>
          <a:stretch/>
        </p:blipFill>
        <p:spPr>
          <a:xfrm>
            <a:off x="-1" y="0"/>
            <a:ext cx="12192001" cy="6858000"/>
          </a:xfrm>
          <a:prstGeom prst="rect">
            <a:avLst/>
          </a:prstGeom>
        </p:spPr>
      </p:pic>
      <p:sp>
        <p:nvSpPr>
          <p:cNvPr id="5" name="TextBox 4">
            <a:extLst>
              <a:ext uri="{FF2B5EF4-FFF2-40B4-BE49-F238E27FC236}">
                <a16:creationId xmlns:a16="http://schemas.microsoft.com/office/drawing/2014/main" id="{55A32F31-244B-3C17-C15F-57335FE76E9E}"/>
              </a:ext>
            </a:extLst>
          </p:cNvPr>
          <p:cNvSpPr txBox="1"/>
          <p:nvPr/>
        </p:nvSpPr>
        <p:spPr>
          <a:xfrm>
            <a:off x="2505010" y="0"/>
            <a:ext cx="1333565" cy="261610"/>
          </a:xfrm>
          <a:prstGeom prst="rect">
            <a:avLst/>
          </a:prstGeom>
          <a:gradFill flip="none" rotWithShape="1">
            <a:gsLst>
              <a:gs pos="100000">
                <a:srgbClr val="B2B2B2"/>
              </a:gs>
              <a:gs pos="0">
                <a:srgbClr val="B2B2B2"/>
              </a:gs>
            </a:gsLst>
            <a:lin ang="5400000" scaled="0"/>
            <a:tileRect/>
          </a:gradFill>
        </p:spPr>
        <p:txBody>
          <a:bodyPr wrap="square" rtlCol="0">
            <a:spAutoFit/>
          </a:bodyPr>
          <a:lstStyle/>
          <a:p>
            <a:endParaRPr lang="en-US" sz="1100"/>
          </a:p>
        </p:txBody>
      </p:sp>
      <p:sp>
        <p:nvSpPr>
          <p:cNvPr id="7" name="Rectangle 6">
            <a:extLst>
              <a:ext uri="{FF2B5EF4-FFF2-40B4-BE49-F238E27FC236}">
                <a16:creationId xmlns:a16="http://schemas.microsoft.com/office/drawing/2014/main" id="{1B42FACB-B705-FFB0-5AC0-221314283914}"/>
              </a:ext>
            </a:extLst>
          </p:cNvPr>
          <p:cNvSpPr/>
          <p:nvPr/>
        </p:nvSpPr>
        <p:spPr>
          <a:xfrm>
            <a:off x="1978925" y="356536"/>
            <a:ext cx="10213075" cy="6858000"/>
          </a:xfrm>
          <a:prstGeom prst="rect">
            <a:avLst/>
          </a:prstGeom>
          <a:gradFill>
            <a:gsLst>
              <a:gs pos="0">
                <a:schemeClr val="bg1">
                  <a:alpha val="0"/>
                </a:schemeClr>
              </a:gs>
              <a:gs pos="54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09926CD-F9E0-CD4B-62D7-680848EE854C}"/>
              </a:ext>
            </a:extLst>
          </p:cNvPr>
          <p:cNvSpPr txBox="1">
            <a:spLocks/>
          </p:cNvSpPr>
          <p:nvPr/>
        </p:nvSpPr>
        <p:spPr>
          <a:xfrm>
            <a:off x="74789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rPr>
              <a:t>Standard and </a:t>
            </a:r>
            <a:br>
              <a:rPr lang="en-US" sz="4400">
                <a:effectLst>
                  <a:glow rad="254000">
                    <a:schemeClr val="bg1"/>
                  </a:glow>
                </a:effectLst>
                <a:latin typeface="+mj-lt"/>
              </a:rPr>
            </a:br>
            <a:r>
              <a:rPr lang="en-US" sz="4400">
                <a:effectLst>
                  <a:glow rad="254000">
                    <a:schemeClr val="bg1"/>
                  </a:glow>
                </a:effectLst>
                <a:latin typeface="+mj-lt"/>
              </a:rPr>
              <a:t>ad hoc reporting</a:t>
            </a:r>
          </a:p>
        </p:txBody>
      </p:sp>
      <p:pic>
        <p:nvPicPr>
          <p:cNvPr id="11" name="Picture 10">
            <a:extLst>
              <a:ext uri="{FF2B5EF4-FFF2-40B4-BE49-F238E27FC236}">
                <a16:creationId xmlns:a16="http://schemas.microsoft.com/office/drawing/2014/main" id="{26199018-D69A-718D-3D83-A74BF2E8C02C}"/>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2043481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ACE2-D2C7-3FE8-9C67-B5F504679E23}"/>
              </a:ext>
            </a:extLst>
          </p:cNvPr>
          <p:cNvSpPr>
            <a:spLocks noGrp="1"/>
          </p:cNvSpPr>
          <p:nvPr>
            <p:ph type="title"/>
          </p:nvPr>
        </p:nvSpPr>
        <p:spPr/>
        <p:txBody>
          <a:bodyPr/>
          <a:lstStyle/>
          <a:p>
            <a:r>
              <a:rPr lang="en-US">
                <a:latin typeface="Calibri Light"/>
                <a:cs typeface="Calibri Light"/>
              </a:rPr>
              <a:t>VLMS vs. VLMS Express </a:t>
            </a:r>
          </a:p>
        </p:txBody>
      </p:sp>
      <p:sp>
        <p:nvSpPr>
          <p:cNvPr id="7" name="Text Placeholder 6">
            <a:extLst>
              <a:ext uri="{FF2B5EF4-FFF2-40B4-BE49-F238E27FC236}">
                <a16:creationId xmlns:a16="http://schemas.microsoft.com/office/drawing/2014/main" id="{3717A1C7-B946-80C3-1CF1-8A6AA544C1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4271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F85A-F598-34DA-5FA6-53AC20508B95}"/>
              </a:ext>
            </a:extLst>
          </p:cNvPr>
          <p:cNvSpPr>
            <a:spLocks noGrp="1"/>
          </p:cNvSpPr>
          <p:nvPr>
            <p:ph type="title"/>
          </p:nvPr>
        </p:nvSpPr>
        <p:spPr/>
        <p:txBody>
          <a:bodyPr/>
          <a:lstStyle/>
          <a:p>
            <a:r>
              <a:rPr lang="en-US"/>
              <a:t>Distinction from full VLMS Platform</a:t>
            </a:r>
          </a:p>
        </p:txBody>
      </p:sp>
      <p:sp>
        <p:nvSpPr>
          <p:cNvPr id="3" name="Slide Number Placeholder 2">
            <a:extLst>
              <a:ext uri="{FF2B5EF4-FFF2-40B4-BE49-F238E27FC236}">
                <a16:creationId xmlns:a16="http://schemas.microsoft.com/office/drawing/2014/main" id="{CCBEF6B8-CBC0-9B92-9E72-DAB3D6498736}"/>
              </a:ext>
            </a:extLst>
          </p:cNvPr>
          <p:cNvSpPr>
            <a:spLocks noGrp="1"/>
          </p:cNvSpPr>
          <p:nvPr>
            <p:ph type="sldNum" sz="quarter" idx="4"/>
          </p:nvPr>
        </p:nvSpPr>
        <p:spPr/>
        <p:txBody>
          <a:bodyPr/>
          <a:lstStyle/>
          <a:p>
            <a:fld id="{668D70EB-B7FF-4AB0-A48E-08C24E2E3245}" type="slidenum">
              <a:rPr lang="en-US" smtClean="0"/>
              <a:pPr/>
              <a:t>16</a:t>
            </a:fld>
            <a:endParaRPr lang="en-US"/>
          </a:p>
        </p:txBody>
      </p:sp>
      <p:graphicFrame>
        <p:nvGraphicFramePr>
          <p:cNvPr id="4" name="Table 4">
            <a:extLst>
              <a:ext uri="{FF2B5EF4-FFF2-40B4-BE49-F238E27FC236}">
                <a16:creationId xmlns:a16="http://schemas.microsoft.com/office/drawing/2014/main" id="{BE0CF68F-35AF-9BFF-DA84-BD280F19C039}"/>
              </a:ext>
            </a:extLst>
          </p:cNvPr>
          <p:cNvGraphicFramePr>
            <a:graphicFrameLocks noGrp="1"/>
          </p:cNvGraphicFramePr>
          <p:nvPr>
            <p:extLst>
              <p:ext uri="{D42A27DB-BD31-4B8C-83A1-F6EECF244321}">
                <p14:modId xmlns:p14="http://schemas.microsoft.com/office/powerpoint/2010/main" val="3128468504"/>
              </p:ext>
            </p:extLst>
          </p:nvPr>
        </p:nvGraphicFramePr>
        <p:xfrm>
          <a:off x="1524001" y="1967441"/>
          <a:ext cx="8607423" cy="2966720"/>
        </p:xfrm>
        <a:graphic>
          <a:graphicData uri="http://schemas.openxmlformats.org/drawingml/2006/table">
            <a:tbl>
              <a:tblPr firstRow="1" bandRow="1">
                <a:tableStyleId>{5C22544A-7EE6-4342-B048-85BDC9FD1C3A}</a:tableStyleId>
              </a:tblPr>
              <a:tblGrid>
                <a:gridCol w="2869141">
                  <a:extLst>
                    <a:ext uri="{9D8B030D-6E8A-4147-A177-3AD203B41FA5}">
                      <a16:colId xmlns:a16="http://schemas.microsoft.com/office/drawing/2014/main" val="1141809009"/>
                    </a:ext>
                  </a:extLst>
                </a:gridCol>
                <a:gridCol w="2869141">
                  <a:extLst>
                    <a:ext uri="{9D8B030D-6E8A-4147-A177-3AD203B41FA5}">
                      <a16:colId xmlns:a16="http://schemas.microsoft.com/office/drawing/2014/main" val="3276274581"/>
                    </a:ext>
                  </a:extLst>
                </a:gridCol>
                <a:gridCol w="2869141">
                  <a:extLst>
                    <a:ext uri="{9D8B030D-6E8A-4147-A177-3AD203B41FA5}">
                      <a16:colId xmlns:a16="http://schemas.microsoft.com/office/drawing/2014/main" val="1234064229"/>
                    </a:ext>
                  </a:extLst>
                </a:gridCol>
              </a:tblGrid>
              <a:tr h="370840">
                <a:tc>
                  <a:txBody>
                    <a:bodyPr/>
                    <a:lstStyle/>
                    <a:p>
                      <a:endParaRPr lang="en-US"/>
                    </a:p>
                  </a:txBody>
                  <a:tcPr/>
                </a:tc>
                <a:tc>
                  <a:txBody>
                    <a:bodyPr/>
                    <a:lstStyle/>
                    <a:p>
                      <a:pPr algn="ctr"/>
                      <a:r>
                        <a:rPr lang="en-US"/>
                        <a:t>VLMS Express</a:t>
                      </a:r>
                    </a:p>
                  </a:txBody>
                  <a:tcPr/>
                </a:tc>
                <a:tc>
                  <a:txBody>
                    <a:bodyPr/>
                    <a:lstStyle/>
                    <a:p>
                      <a:pPr algn="ctr"/>
                      <a:r>
                        <a:rPr lang="en-US"/>
                        <a:t>VLMS</a:t>
                      </a:r>
                    </a:p>
                  </a:txBody>
                  <a:tcPr/>
                </a:tc>
                <a:extLst>
                  <a:ext uri="{0D108BD9-81ED-4DB2-BD59-A6C34878D82A}">
                    <a16:rowId xmlns:a16="http://schemas.microsoft.com/office/drawing/2014/main" val="2534333543"/>
                  </a:ext>
                </a:extLst>
              </a:tr>
              <a:tr h="370840">
                <a:tc>
                  <a:txBody>
                    <a:bodyPr/>
                    <a:lstStyle/>
                    <a:p>
                      <a:r>
                        <a:rPr lang="en-US" dirty="0"/>
                        <a:t>Single tenant</a:t>
                      </a:r>
                    </a:p>
                  </a:txBody>
                  <a:tcPr/>
                </a:tc>
                <a:tc>
                  <a:txBody>
                    <a:bodyPr/>
                    <a:lstStyle/>
                    <a:p>
                      <a:pPr algn="ctr"/>
                      <a:r>
                        <a:rPr lang="en-US" dirty="0">
                          <a:solidFill>
                            <a:srgbClr val="C00000"/>
                          </a:solidFill>
                        </a:rPr>
                        <a:t>X</a:t>
                      </a:r>
                    </a:p>
                  </a:txBody>
                  <a:tcPr/>
                </a:tc>
                <a:tc>
                  <a:txBody>
                    <a:bodyPr/>
                    <a:lstStyle/>
                    <a:p>
                      <a:endParaRPr lang="en-US" dirty="0"/>
                    </a:p>
                  </a:txBody>
                  <a:tcPr/>
                </a:tc>
                <a:extLst>
                  <a:ext uri="{0D108BD9-81ED-4DB2-BD59-A6C34878D82A}">
                    <a16:rowId xmlns:a16="http://schemas.microsoft.com/office/drawing/2014/main" val="3506022661"/>
                  </a:ext>
                </a:extLst>
              </a:tr>
              <a:tr h="370840">
                <a:tc>
                  <a:txBody>
                    <a:bodyPr/>
                    <a:lstStyle/>
                    <a:p>
                      <a:r>
                        <a:rPr lang="en-US" dirty="0"/>
                        <a:t>Multi-site support</a:t>
                      </a:r>
                    </a:p>
                  </a:txBody>
                  <a:tcPr/>
                </a:tc>
                <a:tc>
                  <a:txBody>
                    <a:bodyPr/>
                    <a:lstStyle/>
                    <a:p>
                      <a:pPr algn="ctr"/>
                      <a:r>
                        <a:rPr lang="en-US">
                          <a:solidFill>
                            <a:srgbClr val="C00000"/>
                          </a:solidFill>
                        </a:rPr>
                        <a:t>X</a:t>
                      </a:r>
                    </a:p>
                  </a:txBody>
                  <a:tcPr/>
                </a:tc>
                <a:tc>
                  <a:txBody>
                    <a:bodyPr/>
                    <a:lstStyle/>
                    <a:p>
                      <a:endParaRPr lang="en-US"/>
                    </a:p>
                  </a:txBody>
                  <a:tcPr/>
                </a:tc>
                <a:extLst>
                  <a:ext uri="{0D108BD9-81ED-4DB2-BD59-A6C34878D82A}">
                    <a16:rowId xmlns:a16="http://schemas.microsoft.com/office/drawing/2014/main" val="2388725595"/>
                  </a:ext>
                </a:extLst>
              </a:tr>
              <a:tr h="370840">
                <a:tc>
                  <a:txBody>
                    <a:bodyPr/>
                    <a:lstStyle/>
                    <a:p>
                      <a:r>
                        <a:rPr lang="en-US" dirty="0"/>
                        <a:t>Decision Tree Risk </a:t>
                      </a:r>
                      <a:r>
                        <a:rPr lang="en-US" dirty="0" err="1"/>
                        <a:t>Mgmt</a:t>
                      </a:r>
                      <a:r>
                        <a:rPr lang="en-US" dirty="0"/>
                        <a:t>*</a:t>
                      </a:r>
                    </a:p>
                  </a:txBody>
                  <a:tcPr/>
                </a:tc>
                <a:tc>
                  <a:txBody>
                    <a:bodyPr/>
                    <a:lstStyle/>
                    <a:p>
                      <a:pPr algn="ctr"/>
                      <a:r>
                        <a:rPr lang="en-US">
                          <a:solidFill>
                            <a:srgbClr val="C00000"/>
                          </a:solidFill>
                        </a:rPr>
                        <a:t>X</a:t>
                      </a:r>
                    </a:p>
                  </a:txBody>
                  <a:tcPr/>
                </a:tc>
                <a:tc>
                  <a:txBody>
                    <a:bodyPr/>
                    <a:lstStyle/>
                    <a:p>
                      <a:endParaRPr lang="en-US"/>
                    </a:p>
                  </a:txBody>
                  <a:tcPr/>
                </a:tc>
                <a:extLst>
                  <a:ext uri="{0D108BD9-81ED-4DB2-BD59-A6C34878D82A}">
                    <a16:rowId xmlns:a16="http://schemas.microsoft.com/office/drawing/2014/main" val="1983988156"/>
                  </a:ext>
                </a:extLst>
              </a:tr>
              <a:tr h="370840">
                <a:tc>
                  <a:txBody>
                    <a:bodyPr/>
                    <a:lstStyle/>
                    <a:p>
                      <a:r>
                        <a:rPr lang="en-US"/>
                        <a:t>Change Control Requests</a:t>
                      </a:r>
                    </a:p>
                  </a:txBody>
                  <a:tcPr/>
                </a:tc>
                <a:tc>
                  <a:txBody>
                    <a:bodyPr/>
                    <a:lstStyle/>
                    <a:p>
                      <a:pPr algn="ctr"/>
                      <a:r>
                        <a:rPr lang="en-US">
                          <a:solidFill>
                            <a:srgbClr val="C00000"/>
                          </a:solidFill>
                        </a:rPr>
                        <a:t>X</a:t>
                      </a:r>
                    </a:p>
                  </a:txBody>
                  <a:tcPr/>
                </a:tc>
                <a:tc>
                  <a:txBody>
                    <a:bodyPr/>
                    <a:lstStyle/>
                    <a:p>
                      <a:endParaRPr lang="en-US"/>
                    </a:p>
                  </a:txBody>
                  <a:tcPr/>
                </a:tc>
                <a:extLst>
                  <a:ext uri="{0D108BD9-81ED-4DB2-BD59-A6C34878D82A}">
                    <a16:rowId xmlns:a16="http://schemas.microsoft.com/office/drawing/2014/main" val="2539266843"/>
                  </a:ext>
                </a:extLst>
              </a:tr>
              <a:tr h="370840">
                <a:tc>
                  <a:txBody>
                    <a:bodyPr/>
                    <a:lstStyle/>
                    <a:p>
                      <a:r>
                        <a:rPr lang="en-US"/>
                        <a:t>Mutli-language support</a:t>
                      </a:r>
                    </a:p>
                  </a:txBody>
                  <a:tcPr/>
                </a:tc>
                <a:tc>
                  <a:txBody>
                    <a:bodyPr/>
                    <a:lstStyle/>
                    <a:p>
                      <a:pPr algn="ctr"/>
                      <a:r>
                        <a:rPr lang="en-US">
                          <a:solidFill>
                            <a:srgbClr val="C00000"/>
                          </a:solidFill>
                        </a:rPr>
                        <a:t>X</a:t>
                      </a:r>
                    </a:p>
                  </a:txBody>
                  <a:tcPr/>
                </a:tc>
                <a:tc>
                  <a:txBody>
                    <a:bodyPr/>
                    <a:lstStyle/>
                    <a:p>
                      <a:endParaRPr lang="en-US"/>
                    </a:p>
                  </a:txBody>
                  <a:tcPr/>
                </a:tc>
                <a:extLst>
                  <a:ext uri="{0D108BD9-81ED-4DB2-BD59-A6C34878D82A}">
                    <a16:rowId xmlns:a16="http://schemas.microsoft.com/office/drawing/2014/main" val="2939674497"/>
                  </a:ext>
                </a:extLst>
              </a:tr>
              <a:tr h="370840">
                <a:tc>
                  <a:txBody>
                    <a:bodyPr/>
                    <a:lstStyle/>
                    <a:p>
                      <a:r>
                        <a:rPr lang="en-US" dirty="0"/>
                        <a:t>Single Sign On (SSO) support</a:t>
                      </a:r>
                    </a:p>
                  </a:txBody>
                  <a:tcPr/>
                </a:tc>
                <a:tc>
                  <a:txBody>
                    <a:bodyPr/>
                    <a:lstStyle/>
                    <a:p>
                      <a:pPr algn="ctr"/>
                      <a:r>
                        <a:rPr lang="en-US" dirty="0">
                          <a:solidFill>
                            <a:srgbClr val="C00000"/>
                          </a:solidFill>
                        </a:rPr>
                        <a:t>X</a:t>
                      </a:r>
                    </a:p>
                  </a:txBody>
                  <a:tcPr/>
                </a:tc>
                <a:tc>
                  <a:txBody>
                    <a:bodyPr/>
                    <a:lstStyle/>
                    <a:p>
                      <a:endParaRPr lang="en-US" dirty="0"/>
                    </a:p>
                  </a:txBody>
                  <a:tcPr/>
                </a:tc>
                <a:extLst>
                  <a:ext uri="{0D108BD9-81ED-4DB2-BD59-A6C34878D82A}">
                    <a16:rowId xmlns:a16="http://schemas.microsoft.com/office/drawing/2014/main" val="3119723875"/>
                  </a:ext>
                </a:extLst>
              </a:tr>
              <a:tr h="370840">
                <a:tc>
                  <a:txBody>
                    <a:bodyPr/>
                    <a:lstStyle/>
                    <a:p>
                      <a:r>
                        <a:rPr lang="en-US" dirty="0"/>
                        <a:t>API Integration support</a:t>
                      </a:r>
                    </a:p>
                  </a:txBody>
                  <a:tcPr/>
                </a:tc>
                <a:tc>
                  <a:txBody>
                    <a:bodyPr/>
                    <a:lstStyle/>
                    <a:p>
                      <a:pPr algn="ctr"/>
                      <a:r>
                        <a:rPr lang="en-US" dirty="0">
                          <a:solidFill>
                            <a:srgbClr val="C00000"/>
                          </a:solidFill>
                        </a:rPr>
                        <a:t>X</a:t>
                      </a:r>
                    </a:p>
                  </a:txBody>
                  <a:tcPr/>
                </a:tc>
                <a:tc>
                  <a:txBody>
                    <a:bodyPr/>
                    <a:lstStyle/>
                    <a:p>
                      <a:endParaRPr lang="en-US" dirty="0"/>
                    </a:p>
                  </a:txBody>
                  <a:tcPr/>
                </a:tc>
                <a:extLst>
                  <a:ext uri="{0D108BD9-81ED-4DB2-BD59-A6C34878D82A}">
                    <a16:rowId xmlns:a16="http://schemas.microsoft.com/office/drawing/2014/main" val="3950797590"/>
                  </a:ext>
                </a:extLst>
              </a:tr>
            </a:tbl>
          </a:graphicData>
        </a:graphic>
      </p:graphicFrame>
      <p:pic>
        <p:nvPicPr>
          <p:cNvPr id="6" name="Graphic 5" descr="Checkmark with solid fill">
            <a:extLst>
              <a:ext uri="{FF2B5EF4-FFF2-40B4-BE49-F238E27FC236}">
                <a16:creationId xmlns:a16="http://schemas.microsoft.com/office/drawing/2014/main" id="{6FDF2C37-36EF-45E3-3462-8CCED7D6B6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15351" y="2324099"/>
            <a:ext cx="400050" cy="400050"/>
          </a:xfrm>
          <a:prstGeom prst="rect">
            <a:avLst/>
          </a:prstGeom>
        </p:spPr>
      </p:pic>
      <p:pic>
        <p:nvPicPr>
          <p:cNvPr id="7" name="Graphic 6" descr="Checkmark with solid fill">
            <a:extLst>
              <a:ext uri="{FF2B5EF4-FFF2-40B4-BE49-F238E27FC236}">
                <a16:creationId xmlns:a16="http://schemas.microsoft.com/office/drawing/2014/main" id="{B224A217-9BC5-B119-3E2E-71048D8B75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4876" y="2695574"/>
            <a:ext cx="400050" cy="400050"/>
          </a:xfrm>
          <a:prstGeom prst="rect">
            <a:avLst/>
          </a:prstGeom>
        </p:spPr>
      </p:pic>
      <p:pic>
        <p:nvPicPr>
          <p:cNvPr id="8" name="Graphic 7" descr="Checkmark with solid fill">
            <a:extLst>
              <a:ext uri="{FF2B5EF4-FFF2-40B4-BE49-F238E27FC236}">
                <a16:creationId xmlns:a16="http://schemas.microsoft.com/office/drawing/2014/main" id="{487369A5-5E0D-5620-FC74-E74EFF9AE5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3926" y="3047999"/>
            <a:ext cx="400050" cy="400050"/>
          </a:xfrm>
          <a:prstGeom prst="rect">
            <a:avLst/>
          </a:prstGeom>
        </p:spPr>
      </p:pic>
      <p:pic>
        <p:nvPicPr>
          <p:cNvPr id="9" name="Graphic 8" descr="Checkmark with solid fill">
            <a:extLst>
              <a:ext uri="{FF2B5EF4-FFF2-40B4-BE49-F238E27FC236}">
                <a16:creationId xmlns:a16="http://schemas.microsoft.com/office/drawing/2014/main" id="{9AF3C4A7-DF62-06AB-E1BA-70330CA836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3926" y="3428999"/>
            <a:ext cx="400050" cy="400050"/>
          </a:xfrm>
          <a:prstGeom prst="rect">
            <a:avLst/>
          </a:prstGeom>
        </p:spPr>
      </p:pic>
      <p:pic>
        <p:nvPicPr>
          <p:cNvPr id="10" name="Graphic 9" descr="Checkmark with solid fill">
            <a:extLst>
              <a:ext uri="{FF2B5EF4-FFF2-40B4-BE49-F238E27FC236}">
                <a16:creationId xmlns:a16="http://schemas.microsoft.com/office/drawing/2014/main" id="{82AB6485-A8EC-8C91-E71A-EB05B8532F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2501" y="3790949"/>
            <a:ext cx="400050" cy="400050"/>
          </a:xfrm>
          <a:prstGeom prst="rect">
            <a:avLst/>
          </a:prstGeom>
        </p:spPr>
      </p:pic>
      <p:pic>
        <p:nvPicPr>
          <p:cNvPr id="11" name="Graphic 10" descr="Checkmark with solid fill">
            <a:extLst>
              <a:ext uri="{FF2B5EF4-FFF2-40B4-BE49-F238E27FC236}">
                <a16:creationId xmlns:a16="http://schemas.microsoft.com/office/drawing/2014/main" id="{884576CB-5B8A-9F80-69CD-D741A35AD9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2976" y="4152899"/>
            <a:ext cx="400050" cy="400050"/>
          </a:xfrm>
          <a:prstGeom prst="rect">
            <a:avLst/>
          </a:prstGeom>
        </p:spPr>
      </p:pic>
      <p:sp>
        <p:nvSpPr>
          <p:cNvPr id="19" name="TextBox 18">
            <a:extLst>
              <a:ext uri="{FF2B5EF4-FFF2-40B4-BE49-F238E27FC236}">
                <a16:creationId xmlns:a16="http://schemas.microsoft.com/office/drawing/2014/main" id="{5D3B3D0D-C929-1492-2705-839BCF1E509A}"/>
              </a:ext>
            </a:extLst>
          </p:cNvPr>
          <p:cNvSpPr txBox="1"/>
          <p:nvPr/>
        </p:nvSpPr>
        <p:spPr>
          <a:xfrm>
            <a:off x="7629525" y="5886450"/>
            <a:ext cx="3324225" cy="338554"/>
          </a:xfrm>
          <a:prstGeom prst="rect">
            <a:avLst/>
          </a:prstGeom>
          <a:noFill/>
        </p:spPr>
        <p:txBody>
          <a:bodyPr wrap="square" rtlCol="0">
            <a:spAutoFit/>
          </a:bodyPr>
          <a:lstStyle/>
          <a:p>
            <a:r>
              <a:rPr lang="en-US" sz="1600" i="1"/>
              <a:t>* Planned in future release</a:t>
            </a:r>
          </a:p>
        </p:txBody>
      </p:sp>
      <p:pic>
        <p:nvPicPr>
          <p:cNvPr id="5" name="Graphic 4" descr="Checkmark with solid fill">
            <a:extLst>
              <a:ext uri="{FF2B5EF4-FFF2-40B4-BE49-F238E27FC236}">
                <a16:creationId xmlns:a16="http://schemas.microsoft.com/office/drawing/2014/main" id="{B9F799C5-B19C-74A4-7AC6-331463CAB6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2501" y="4552949"/>
            <a:ext cx="400050" cy="400050"/>
          </a:xfrm>
          <a:prstGeom prst="rect">
            <a:avLst/>
          </a:prstGeom>
        </p:spPr>
      </p:pic>
    </p:spTree>
    <p:extLst>
      <p:ext uri="{BB962C8B-B14F-4D97-AF65-F5344CB8AC3E}">
        <p14:creationId xmlns:p14="http://schemas.microsoft.com/office/powerpoint/2010/main" val="3442151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ACE2-D2C7-3FE8-9C67-B5F504679E23}"/>
              </a:ext>
            </a:extLst>
          </p:cNvPr>
          <p:cNvSpPr>
            <a:spLocks noGrp="1"/>
          </p:cNvSpPr>
          <p:nvPr>
            <p:ph type="title"/>
          </p:nvPr>
        </p:nvSpPr>
        <p:spPr/>
        <p:txBody>
          <a:bodyPr/>
          <a:lstStyle/>
          <a:p>
            <a:r>
              <a:rPr lang="en-US">
                <a:latin typeface="Calibri Light"/>
                <a:cs typeface="Calibri Light"/>
              </a:rPr>
              <a:t>Designed for </a:t>
            </a:r>
          </a:p>
        </p:txBody>
      </p:sp>
      <p:sp>
        <p:nvSpPr>
          <p:cNvPr id="7" name="Text Placeholder 6">
            <a:extLst>
              <a:ext uri="{FF2B5EF4-FFF2-40B4-BE49-F238E27FC236}">
                <a16:creationId xmlns:a16="http://schemas.microsoft.com/office/drawing/2014/main" id="{3717A1C7-B946-80C3-1CF1-8A6AA544C1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83708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757D-74C1-0A9B-FF5D-F813B0AF5130}"/>
              </a:ext>
            </a:extLst>
          </p:cNvPr>
          <p:cNvSpPr>
            <a:spLocks noGrp="1"/>
          </p:cNvSpPr>
          <p:nvPr>
            <p:ph type="title"/>
          </p:nvPr>
        </p:nvSpPr>
        <p:spPr/>
        <p:txBody>
          <a:bodyPr/>
          <a:lstStyle/>
          <a:p>
            <a:r>
              <a:rPr lang="en-US"/>
              <a:t>Purpose-built digital validation for CSV and more</a:t>
            </a:r>
          </a:p>
        </p:txBody>
      </p:sp>
      <p:sp>
        <p:nvSpPr>
          <p:cNvPr id="16" name="Rectangle: Rounded Corners 15">
            <a:extLst>
              <a:ext uri="{FF2B5EF4-FFF2-40B4-BE49-F238E27FC236}">
                <a16:creationId xmlns:a16="http://schemas.microsoft.com/office/drawing/2014/main" id="{A5F0CF4F-DFF0-D4A6-1A00-F5BF34F7EB60}"/>
              </a:ext>
            </a:extLst>
          </p:cNvPr>
          <p:cNvSpPr/>
          <p:nvPr/>
        </p:nvSpPr>
        <p:spPr>
          <a:xfrm>
            <a:off x="3334385" y="1299846"/>
            <a:ext cx="4676775" cy="4572000"/>
          </a:xfrm>
          <a:prstGeom prst="roundRect">
            <a:avLst>
              <a:gd name="adj" fmla="val 3334"/>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21E540A-ABEE-B90A-39F8-A3199E2BC00C}"/>
              </a:ext>
            </a:extLst>
          </p:cNvPr>
          <p:cNvSpPr>
            <a:spLocks noGrp="1"/>
          </p:cNvSpPr>
          <p:nvPr>
            <p:ph sz="half" idx="2"/>
          </p:nvPr>
        </p:nvSpPr>
        <p:spPr>
          <a:xfrm>
            <a:off x="4867910" y="2118995"/>
            <a:ext cx="3009900" cy="3380686"/>
          </a:xfrm>
        </p:spPr>
        <p:txBody>
          <a:bodyPr>
            <a:normAutofit/>
          </a:bodyPr>
          <a:lstStyle/>
          <a:p>
            <a:pPr marL="0" indent="0">
              <a:lnSpc>
                <a:spcPct val="100000"/>
              </a:lnSpc>
              <a:spcAft>
                <a:spcPts val="1800"/>
              </a:spcAft>
              <a:buNone/>
            </a:pPr>
            <a:r>
              <a:rPr lang="en-US"/>
              <a:t>Computer System </a:t>
            </a:r>
            <a:br>
              <a:rPr lang="en-US"/>
            </a:br>
            <a:r>
              <a:rPr lang="en-US"/>
              <a:t>Validation</a:t>
            </a:r>
          </a:p>
          <a:p>
            <a:pPr marL="0" indent="0">
              <a:lnSpc>
                <a:spcPct val="100000"/>
              </a:lnSpc>
              <a:spcAft>
                <a:spcPts val="1800"/>
              </a:spcAft>
              <a:buNone/>
            </a:pPr>
            <a:r>
              <a:rPr lang="en-US"/>
              <a:t>Equipment </a:t>
            </a:r>
            <a:br>
              <a:rPr lang="en-US"/>
            </a:br>
            <a:r>
              <a:rPr lang="en-US"/>
              <a:t>Validation</a:t>
            </a:r>
          </a:p>
          <a:p>
            <a:pPr marL="0" indent="0">
              <a:lnSpc>
                <a:spcPct val="100000"/>
              </a:lnSpc>
              <a:spcAft>
                <a:spcPts val="1800"/>
              </a:spcAft>
              <a:buNone/>
            </a:pPr>
            <a:r>
              <a:rPr lang="en-US"/>
              <a:t>Commissioning </a:t>
            </a:r>
            <a:br>
              <a:rPr lang="en-US"/>
            </a:br>
            <a:r>
              <a:rPr lang="en-US"/>
              <a:t>&amp; Qualification</a:t>
            </a:r>
          </a:p>
        </p:txBody>
      </p:sp>
      <p:sp>
        <p:nvSpPr>
          <p:cNvPr id="3" name="Slide Number Placeholder 2">
            <a:extLst>
              <a:ext uri="{FF2B5EF4-FFF2-40B4-BE49-F238E27FC236}">
                <a16:creationId xmlns:a16="http://schemas.microsoft.com/office/drawing/2014/main" id="{EC15DC93-FB04-8867-2F26-E463D26C0DD1}"/>
              </a:ext>
            </a:extLst>
          </p:cNvPr>
          <p:cNvSpPr>
            <a:spLocks noGrp="1"/>
          </p:cNvSpPr>
          <p:nvPr>
            <p:ph type="sldNum" sz="quarter" idx="4"/>
          </p:nvPr>
        </p:nvSpPr>
        <p:spPr/>
        <p:txBody>
          <a:bodyPr/>
          <a:lstStyle/>
          <a:p>
            <a:fld id="{668D70EB-B7FF-4AB0-A48E-08C24E2E3245}" type="slidenum">
              <a:rPr lang="en-US" smtClean="0"/>
              <a:pPr/>
              <a:t>18</a:t>
            </a:fld>
            <a:endParaRPr lang="en-US"/>
          </a:p>
        </p:txBody>
      </p:sp>
      <p:pic>
        <p:nvPicPr>
          <p:cNvPr id="8" name="Graphic 7">
            <a:extLst>
              <a:ext uri="{FF2B5EF4-FFF2-40B4-BE49-F238E27FC236}">
                <a16:creationId xmlns:a16="http://schemas.microsoft.com/office/drawing/2014/main" id="{0C487006-CCD2-5810-E48C-C1A6B9D6A1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1110" y="4547180"/>
            <a:ext cx="952500" cy="952500"/>
          </a:xfrm>
          <a:prstGeom prst="rect">
            <a:avLst/>
          </a:prstGeom>
        </p:spPr>
      </p:pic>
      <p:pic>
        <p:nvPicPr>
          <p:cNvPr id="12" name="Graphic 11">
            <a:extLst>
              <a:ext uri="{FF2B5EF4-FFF2-40B4-BE49-F238E27FC236}">
                <a16:creationId xmlns:a16="http://schemas.microsoft.com/office/drawing/2014/main" id="{093905D9-5FAF-65E1-4581-C4941283A2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1110" y="3347720"/>
            <a:ext cx="952500" cy="952500"/>
          </a:xfrm>
          <a:prstGeom prst="rect">
            <a:avLst/>
          </a:prstGeom>
        </p:spPr>
      </p:pic>
      <p:pic>
        <p:nvPicPr>
          <p:cNvPr id="14" name="Graphic 13">
            <a:extLst>
              <a:ext uri="{FF2B5EF4-FFF2-40B4-BE49-F238E27FC236}">
                <a16:creationId xmlns:a16="http://schemas.microsoft.com/office/drawing/2014/main" id="{D0DD3421-4CC5-3EA5-9E54-247250146B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01110" y="2118995"/>
            <a:ext cx="952500" cy="952500"/>
          </a:xfrm>
          <a:prstGeom prst="rect">
            <a:avLst/>
          </a:prstGeom>
        </p:spPr>
      </p:pic>
      <p:sp>
        <p:nvSpPr>
          <p:cNvPr id="15" name="TextBox 14">
            <a:extLst>
              <a:ext uri="{FF2B5EF4-FFF2-40B4-BE49-F238E27FC236}">
                <a16:creationId xmlns:a16="http://schemas.microsoft.com/office/drawing/2014/main" id="{4CD292D8-80C4-8C27-37B7-4ABDB4D1C0C8}"/>
              </a:ext>
            </a:extLst>
          </p:cNvPr>
          <p:cNvSpPr txBox="1"/>
          <p:nvPr/>
        </p:nvSpPr>
        <p:spPr>
          <a:xfrm>
            <a:off x="3467735" y="1447811"/>
            <a:ext cx="4410075" cy="523220"/>
          </a:xfrm>
          <a:prstGeom prst="rect">
            <a:avLst/>
          </a:prstGeom>
          <a:noFill/>
        </p:spPr>
        <p:txBody>
          <a:bodyPr wrap="square" rtlCol="0">
            <a:spAutoFit/>
          </a:bodyPr>
          <a:lstStyle/>
          <a:p>
            <a:pPr algn="ctr"/>
            <a:r>
              <a:rPr lang="en-US" sz="2800" b="1">
                <a:solidFill>
                  <a:schemeClr val="accent1"/>
                </a:solidFill>
              </a:rPr>
              <a:t>Out-of-the-box:</a:t>
            </a:r>
          </a:p>
        </p:txBody>
      </p:sp>
    </p:spTree>
    <p:extLst>
      <p:ext uri="{BB962C8B-B14F-4D97-AF65-F5344CB8AC3E}">
        <p14:creationId xmlns:p14="http://schemas.microsoft.com/office/powerpoint/2010/main" val="11655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uiExpand="1" build="p"/>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2" descr="GEA solutions for biopharma">
            <a:extLst>
              <a:ext uri="{FF2B5EF4-FFF2-40B4-BE49-F238E27FC236}">
                <a16:creationId xmlns:a16="http://schemas.microsoft.com/office/drawing/2014/main" id="{1C62E765-9FE1-33D0-910B-A4ED43E046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3536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5B9EE-7565-75F4-E41F-00B59C0BFD05}"/>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b="1">
                <a:latin typeface="+mj-lt"/>
                <a:cs typeface="+mj-cs"/>
              </a:rPr>
              <a:t>Pre-market Biotech</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FBDACDC7-58CB-D6B1-6ABC-802087A7D236}"/>
              </a:ext>
            </a:extLst>
          </p:cNvPr>
          <p:cNvSpPr>
            <a:spLocks noGrp="1"/>
          </p:cNvSpPr>
          <p:nvPr>
            <p:ph type="body" sz="quarter" idx="14"/>
          </p:nvPr>
        </p:nvSpPr>
        <p:spPr>
          <a:xfrm>
            <a:off x="371093" y="2718054"/>
            <a:ext cx="3943731" cy="3207258"/>
          </a:xfrm>
        </p:spPr>
        <p:txBody>
          <a:bodyPr vert="horz" lIns="91440" tIns="45720" rIns="91440" bIns="45720" rtlCol="0" anchor="t">
            <a:normAutofit/>
          </a:bodyPr>
          <a:lstStyle/>
          <a:p>
            <a:r>
              <a:rPr lang="en-US" sz="1800"/>
              <a:t>Express can handle all your CSV, equipment, and instrument validation needs</a:t>
            </a:r>
          </a:p>
          <a:p>
            <a:r>
              <a:rPr lang="en-US" sz="1800"/>
              <a:t>Adherence to ALCOA+ data integrity principles</a:t>
            </a:r>
          </a:p>
          <a:p>
            <a:r>
              <a:rPr lang="en-US" sz="1800"/>
              <a:t>Always inspection ready</a:t>
            </a:r>
          </a:p>
        </p:txBody>
      </p:sp>
      <p:sp>
        <p:nvSpPr>
          <p:cNvPr id="5" name="Slide Number Placeholder 4">
            <a:extLst>
              <a:ext uri="{FF2B5EF4-FFF2-40B4-BE49-F238E27FC236}">
                <a16:creationId xmlns:a16="http://schemas.microsoft.com/office/drawing/2014/main" id="{B9BEA8F0-74B5-3F33-DE3B-ACF9D2E7B2FA}"/>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spcAft>
                <a:spcPts val="600"/>
              </a:spcAft>
              <a:defRPr/>
            </a:pPr>
            <a:fld id="{668D70EB-B7FF-4AB0-A48E-08C24E2E3245}" type="slidenum">
              <a:rPr lang="en-US">
                <a:solidFill>
                  <a:schemeClr val="bg1"/>
                </a:solidFill>
                <a:latin typeface="Calibri" panose="020F0502020204030204"/>
              </a:rPr>
              <a:pPr>
                <a:spcAft>
                  <a:spcPts val="600"/>
                </a:spcAft>
                <a:defRPr/>
              </a:pPr>
              <a:t>19</a:t>
            </a:fld>
            <a:endParaRPr lang="en-US">
              <a:solidFill>
                <a:schemeClr val="bg1"/>
              </a:solidFill>
              <a:latin typeface="Calibri" panose="020F0502020204030204"/>
            </a:endParaRPr>
          </a:p>
        </p:txBody>
      </p:sp>
    </p:spTree>
    <p:extLst>
      <p:ext uri="{BB962C8B-B14F-4D97-AF65-F5344CB8AC3E}">
        <p14:creationId xmlns:p14="http://schemas.microsoft.com/office/powerpoint/2010/main" val="218907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2002-A950-0F9E-9D68-C613141627BD}"/>
              </a:ext>
            </a:extLst>
          </p:cNvPr>
          <p:cNvSpPr>
            <a:spLocks noGrp="1"/>
          </p:cNvSpPr>
          <p:nvPr>
            <p:ph type="title"/>
          </p:nvPr>
        </p:nvSpPr>
        <p:spPr/>
        <p:txBody>
          <a:bodyPr/>
          <a:lstStyle/>
          <a:p>
            <a:r>
              <a:rPr lang="en-US"/>
              <a:t>Topics</a:t>
            </a:r>
          </a:p>
        </p:txBody>
      </p:sp>
      <p:sp>
        <p:nvSpPr>
          <p:cNvPr id="3" name="Content Placeholder 2">
            <a:extLst>
              <a:ext uri="{FF2B5EF4-FFF2-40B4-BE49-F238E27FC236}">
                <a16:creationId xmlns:a16="http://schemas.microsoft.com/office/drawing/2014/main" id="{AF471BE5-43CD-21F6-B0FF-C7BA096990FA}"/>
              </a:ext>
            </a:extLst>
          </p:cNvPr>
          <p:cNvSpPr>
            <a:spLocks noGrp="1"/>
          </p:cNvSpPr>
          <p:nvPr>
            <p:ph idx="1"/>
          </p:nvPr>
        </p:nvSpPr>
        <p:spPr>
          <a:xfrm>
            <a:off x="612648" y="2943753"/>
            <a:ext cx="10972800" cy="3000167"/>
          </a:xfrm>
        </p:spPr>
        <p:txBody>
          <a:bodyPr vert="horz" lIns="91440" tIns="45720" rIns="91440" bIns="45720" rtlCol="0" anchor="t">
            <a:normAutofit fontScale="77500" lnSpcReduction="20000"/>
          </a:bodyPr>
          <a:lstStyle/>
          <a:p>
            <a:pPr marL="0" indent="0" algn="ctr">
              <a:buNone/>
            </a:pPr>
            <a:r>
              <a:rPr lang="en-US" dirty="0">
                <a:solidFill>
                  <a:schemeClr val="bg1"/>
                </a:solidFill>
              </a:rPr>
              <a:t>Going from paper to glass</a:t>
            </a:r>
          </a:p>
          <a:p>
            <a:pPr marL="0" indent="0" algn="ctr">
              <a:buNone/>
            </a:pPr>
            <a:endParaRPr lang="en-US" dirty="0">
              <a:solidFill>
                <a:schemeClr val="bg1"/>
              </a:solidFill>
            </a:endParaRPr>
          </a:p>
          <a:p>
            <a:pPr marL="0" indent="0" algn="ctr">
              <a:buNone/>
            </a:pPr>
            <a:r>
              <a:rPr lang="en-US" dirty="0">
                <a:solidFill>
                  <a:schemeClr val="bg1"/>
                </a:solidFill>
              </a:rPr>
              <a:t>A brief overview of VLMS Express</a:t>
            </a:r>
            <a:endParaRPr lang="en-US" dirty="0">
              <a:solidFill>
                <a:schemeClr val="bg1"/>
              </a:solidFill>
              <a:cs typeface="Calibri"/>
            </a:endParaRPr>
          </a:p>
          <a:p>
            <a:pPr marL="0" indent="0" algn="ctr">
              <a:buNone/>
            </a:pPr>
            <a:r>
              <a:rPr lang="en-US" dirty="0">
                <a:solidFill>
                  <a:schemeClr val="bg1"/>
                </a:solidFill>
                <a:cs typeface="Calibri"/>
              </a:rPr>
              <a:t>VLMS vs. VLMS Express</a:t>
            </a:r>
            <a:endParaRPr lang="en-US" dirty="0">
              <a:solidFill>
                <a:schemeClr val="bg1"/>
              </a:solidFill>
            </a:endParaRPr>
          </a:p>
          <a:p>
            <a:pPr marL="0" indent="0" algn="ctr">
              <a:buNone/>
            </a:pPr>
            <a:r>
              <a:rPr lang="en-US" dirty="0">
                <a:solidFill>
                  <a:schemeClr val="bg1"/>
                </a:solidFill>
                <a:cs typeface="Calibri"/>
              </a:rPr>
              <a:t>Designed for</a:t>
            </a:r>
            <a:endParaRPr lang="en-US" dirty="0">
              <a:solidFill>
                <a:schemeClr val="bg1"/>
              </a:solidFill>
            </a:endParaRPr>
          </a:p>
          <a:p>
            <a:pPr marL="0" indent="0" algn="ctr">
              <a:buNone/>
            </a:pPr>
            <a:r>
              <a:rPr lang="en-US" dirty="0">
                <a:solidFill>
                  <a:schemeClr val="bg1"/>
                </a:solidFill>
              </a:rPr>
              <a:t>Simple deployment</a:t>
            </a:r>
            <a:endParaRPr lang="en-US" dirty="0">
              <a:solidFill>
                <a:schemeClr val="bg1"/>
              </a:solidFill>
              <a:cs typeface="Calibri"/>
            </a:endParaRPr>
          </a:p>
          <a:p>
            <a:pPr marL="0" indent="0" algn="ctr">
              <a:buNone/>
            </a:pPr>
            <a:r>
              <a:rPr lang="en-US" dirty="0">
                <a:solidFill>
                  <a:schemeClr val="bg1"/>
                </a:solidFill>
                <a:cs typeface="Calibri"/>
              </a:rPr>
              <a:t>Commercial Model</a:t>
            </a:r>
            <a:endParaRPr lang="en-US" dirty="0">
              <a:solidFill>
                <a:schemeClr val="bg1"/>
              </a:solidFill>
            </a:endParaRPr>
          </a:p>
          <a:p>
            <a:pPr marL="0" indent="0" algn="ctr">
              <a:buNone/>
            </a:pPr>
            <a:r>
              <a:rPr lang="en-US" dirty="0">
                <a:solidFill>
                  <a:schemeClr val="bg1"/>
                </a:solidFill>
              </a:rPr>
              <a:t>Value of VLMS Express</a:t>
            </a:r>
            <a:endParaRPr lang="en-US" dirty="0">
              <a:solidFill>
                <a:schemeClr val="bg1"/>
              </a:solidFill>
              <a:cs typeface="Calibri"/>
            </a:endParaRPr>
          </a:p>
        </p:txBody>
      </p:sp>
      <p:sp>
        <p:nvSpPr>
          <p:cNvPr id="4" name="Slide Number Placeholder 3">
            <a:extLst>
              <a:ext uri="{FF2B5EF4-FFF2-40B4-BE49-F238E27FC236}">
                <a16:creationId xmlns:a16="http://schemas.microsoft.com/office/drawing/2014/main" id="{28600024-B900-E9E1-588F-6DBB12919AA6}"/>
              </a:ext>
            </a:extLst>
          </p:cNvPr>
          <p:cNvSpPr>
            <a:spLocks noGrp="1"/>
          </p:cNvSpPr>
          <p:nvPr>
            <p:ph type="sldNum" sz="quarter" idx="4"/>
          </p:nvPr>
        </p:nvSpPr>
        <p:spPr/>
        <p:txBody>
          <a:bodyPr/>
          <a:lstStyle/>
          <a:p>
            <a:fld id="{668D70EB-B7FF-4AB0-A48E-08C24E2E3245}" type="slidenum">
              <a:rPr lang="en-US" smtClean="0"/>
              <a:pPr/>
              <a:t>2</a:t>
            </a:fld>
            <a:endParaRPr lang="en-US"/>
          </a:p>
        </p:txBody>
      </p:sp>
      <p:pic>
        <p:nvPicPr>
          <p:cNvPr id="5" name="Picture 4">
            <a:extLst>
              <a:ext uri="{FF2B5EF4-FFF2-40B4-BE49-F238E27FC236}">
                <a16:creationId xmlns:a16="http://schemas.microsoft.com/office/drawing/2014/main" id="{0E67610C-B961-8827-886D-25C2B22D3D0B}"/>
              </a:ext>
            </a:extLst>
          </p:cNvPr>
          <p:cNvPicPr>
            <a:picLocks noGrp="1" noRot="1" noChangeAspect="1" noMove="1" noResize="1" noEditPoints="1" noAdjustHandles="1" noChangeArrowheads="1" noChangeShapeType="1" noCrop="1"/>
          </p:cNvPicPr>
          <p:nvPr/>
        </p:nvPicPr>
        <p:blipFill>
          <a:blip r:embed="rId2"/>
          <a:stretch>
            <a:fillRect/>
          </a:stretch>
        </p:blipFill>
        <p:spPr>
          <a:xfrm>
            <a:off x="10084196" y="6528243"/>
            <a:ext cx="1501252" cy="173373"/>
          </a:xfrm>
          <a:prstGeom prst="rect">
            <a:avLst/>
          </a:prstGeom>
        </p:spPr>
      </p:pic>
      <p:sp>
        <p:nvSpPr>
          <p:cNvPr id="6" name="Title 3">
            <a:extLst>
              <a:ext uri="{FF2B5EF4-FFF2-40B4-BE49-F238E27FC236}">
                <a16:creationId xmlns:a16="http://schemas.microsoft.com/office/drawing/2014/main" id="{D81A4AAF-10CC-665A-605F-7F609AFAF1A3}"/>
              </a:ext>
            </a:extLst>
          </p:cNvPr>
          <p:cNvSpPr txBox="1">
            <a:spLocks/>
          </p:cNvSpPr>
          <p:nvPr/>
        </p:nvSpPr>
        <p:spPr>
          <a:xfrm>
            <a:off x="606552" y="1214332"/>
            <a:ext cx="10972800" cy="70173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pPr algn="ctr"/>
            <a:r>
              <a:rPr lang="en-US" sz="4800">
                <a:solidFill>
                  <a:schemeClr val="accent1">
                    <a:lumMod val="40000"/>
                    <a:lumOff val="60000"/>
                  </a:schemeClr>
                </a:solidFill>
                <a:latin typeface="+mj-lt"/>
              </a:rPr>
              <a:t>Today’s presentation</a:t>
            </a:r>
            <a:endParaRPr lang="en-US" sz="4400">
              <a:solidFill>
                <a:schemeClr val="accent1">
                  <a:lumMod val="40000"/>
                  <a:lumOff val="60000"/>
                </a:schemeClr>
              </a:solidFill>
            </a:endParaRPr>
          </a:p>
        </p:txBody>
      </p:sp>
      <p:cxnSp>
        <p:nvCxnSpPr>
          <p:cNvPr id="9" name="Straight Connector 8">
            <a:extLst>
              <a:ext uri="{FF2B5EF4-FFF2-40B4-BE49-F238E27FC236}">
                <a16:creationId xmlns:a16="http://schemas.microsoft.com/office/drawing/2014/main" id="{2E184899-7328-34CC-394F-A718EC17C5D4}"/>
              </a:ext>
            </a:extLst>
          </p:cNvPr>
          <p:cNvCxnSpPr/>
          <p:nvPr/>
        </p:nvCxnSpPr>
        <p:spPr>
          <a:xfrm>
            <a:off x="4905597" y="2370757"/>
            <a:ext cx="2374710"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1233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op 5 Quality Management Metrics In Medical Devices | Manufacturing.net">
            <a:extLst>
              <a:ext uri="{FF2B5EF4-FFF2-40B4-BE49-F238E27FC236}">
                <a16:creationId xmlns:a16="http://schemas.microsoft.com/office/drawing/2014/main" id="{5F9F3C2F-50C3-871F-6E8F-158D48D9C9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06" t="6204" r="1757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00EB6-DC3A-082E-EDF6-3DAA3A669151}"/>
              </a:ext>
            </a:extLst>
          </p:cNvPr>
          <p:cNvSpPr>
            <a:spLocks noGrp="1"/>
          </p:cNvSpPr>
          <p:nvPr>
            <p:ph type="title"/>
          </p:nvPr>
        </p:nvSpPr>
        <p:spPr>
          <a:xfrm>
            <a:off x="371094" y="1161288"/>
            <a:ext cx="4162806" cy="1124712"/>
          </a:xfrm>
        </p:spPr>
        <p:txBody>
          <a:bodyPr vert="horz" lIns="91440" tIns="45720" rIns="91440" bIns="45720" rtlCol="0" anchor="b">
            <a:normAutofit/>
          </a:bodyPr>
          <a:lstStyle/>
          <a:p>
            <a:r>
              <a:rPr lang="en-US" sz="2800" b="1">
                <a:latin typeface="+mj-lt"/>
                <a:cs typeface="+mj-cs"/>
              </a:rPr>
              <a:t>Mid-Sized Med Device </a:t>
            </a:r>
            <a:r>
              <a:rPr lang="en-US" sz="2800" b="1" err="1">
                <a:latin typeface="+mj-lt"/>
                <a:cs typeface="+mj-cs"/>
              </a:rPr>
              <a:t>Mfg</a:t>
            </a:r>
            <a:endParaRPr lang="en-US" sz="2800" b="1">
              <a:latin typeface="+mj-lt"/>
              <a:cs typeface="+mj-cs"/>
            </a:endParaRPr>
          </a:p>
        </p:txBody>
      </p:sp>
      <p:sp>
        <p:nvSpPr>
          <p:cNvPr id="3083" name="Rectangle 308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CF5BF0AD-59BB-BFBD-641C-7592182C2C9F}"/>
              </a:ext>
            </a:extLst>
          </p:cNvPr>
          <p:cNvSpPr>
            <a:spLocks noGrp="1"/>
          </p:cNvSpPr>
          <p:nvPr>
            <p:ph type="body" sz="quarter" idx="14"/>
          </p:nvPr>
        </p:nvSpPr>
        <p:spPr>
          <a:xfrm>
            <a:off x="371094" y="2718054"/>
            <a:ext cx="3438906" cy="3207258"/>
          </a:xfrm>
        </p:spPr>
        <p:txBody>
          <a:bodyPr vert="horz" lIns="91440" tIns="45720" rIns="91440" bIns="45720" rtlCol="0" anchor="t">
            <a:normAutofit/>
          </a:bodyPr>
          <a:lstStyle/>
          <a:p>
            <a:r>
              <a:rPr lang="en-US" sz="1800"/>
              <a:t>Secure, durable validation technology</a:t>
            </a:r>
          </a:p>
          <a:p>
            <a:r>
              <a:rPr lang="en-US" sz="1800"/>
              <a:t>Eliminate impacts on time to patient</a:t>
            </a:r>
          </a:p>
          <a:p>
            <a:r>
              <a:rPr lang="en-US" sz="1800"/>
              <a:t>Stand out with elegant digital validation packages </a:t>
            </a:r>
          </a:p>
          <a:p>
            <a:r>
              <a:rPr lang="en-US" sz="1800"/>
              <a:t>Digital, compliant CSV</a:t>
            </a:r>
          </a:p>
        </p:txBody>
      </p:sp>
      <p:sp>
        <p:nvSpPr>
          <p:cNvPr id="5" name="Slide Number Placeholder 4">
            <a:extLst>
              <a:ext uri="{FF2B5EF4-FFF2-40B4-BE49-F238E27FC236}">
                <a16:creationId xmlns:a16="http://schemas.microsoft.com/office/drawing/2014/main" id="{ED14AB5D-2DD6-675C-16B6-B47C8FCF80BE}"/>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spcAft>
                <a:spcPts val="600"/>
              </a:spcAft>
              <a:defRPr/>
            </a:pPr>
            <a:fld id="{668D70EB-B7FF-4AB0-A48E-08C24E2E3245}" type="slidenum">
              <a:rPr lang="en-US">
                <a:solidFill>
                  <a:schemeClr val="bg1"/>
                </a:solidFill>
                <a:latin typeface="Calibri" panose="020F0502020204030204"/>
              </a:rPr>
              <a:pPr>
                <a:spcAft>
                  <a:spcPts val="600"/>
                </a:spcAft>
                <a:defRPr/>
              </a:pPr>
              <a:t>20</a:t>
            </a:fld>
            <a:endParaRPr lang="en-US">
              <a:solidFill>
                <a:schemeClr val="bg1"/>
              </a:solidFill>
              <a:latin typeface="Calibri" panose="020F0502020204030204"/>
            </a:endParaRPr>
          </a:p>
        </p:txBody>
      </p:sp>
    </p:spTree>
    <p:extLst>
      <p:ext uri="{BB962C8B-B14F-4D97-AF65-F5344CB8AC3E}">
        <p14:creationId xmlns:p14="http://schemas.microsoft.com/office/powerpoint/2010/main" val="275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anim calcmode="lin" valueType="num">
                                      <p:cBhvr>
                                        <p:cTn id="26"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6" descr="Ensuring Efficiency And Efficacy With Medical Device Software Development |  The Healthcare Technology Report.">
            <a:extLst>
              <a:ext uri="{FF2B5EF4-FFF2-40B4-BE49-F238E27FC236}">
                <a16:creationId xmlns:a16="http://schemas.microsoft.com/office/drawing/2014/main" id="{6ABC6123-39EC-7F39-9112-A48CAF5945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56" t="6484" r="2395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C3A169-E723-4E3D-06DD-0C511946F737}"/>
              </a:ext>
            </a:extLst>
          </p:cNvPr>
          <p:cNvSpPr>
            <a:spLocks noGrp="1"/>
          </p:cNvSpPr>
          <p:nvPr>
            <p:ph type="title"/>
          </p:nvPr>
        </p:nvSpPr>
        <p:spPr>
          <a:xfrm>
            <a:off x="371094" y="1161288"/>
            <a:ext cx="3438144" cy="1125728"/>
          </a:xfrm>
        </p:spPr>
        <p:txBody>
          <a:bodyPr vert="horz" lIns="91440" tIns="45720" rIns="91440" bIns="45720" rtlCol="0" anchor="b">
            <a:normAutofit/>
          </a:bodyPr>
          <a:lstStyle/>
          <a:p>
            <a:r>
              <a:rPr lang="en-US" sz="2800" b="1">
                <a:latin typeface="+mj-lt"/>
                <a:cs typeface="+mj-cs"/>
              </a:rPr>
              <a:t>Medical Software</a:t>
            </a:r>
          </a:p>
        </p:txBody>
      </p:sp>
      <p:sp>
        <p:nvSpPr>
          <p:cNvPr id="28" name="Rectangle 2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76500B96-B466-94EF-5034-46A46B586B9C}"/>
              </a:ext>
            </a:extLst>
          </p:cNvPr>
          <p:cNvSpPr>
            <a:spLocks noGrp="1"/>
          </p:cNvSpPr>
          <p:nvPr>
            <p:ph type="body" sz="quarter" idx="14"/>
          </p:nvPr>
        </p:nvSpPr>
        <p:spPr>
          <a:xfrm>
            <a:off x="371093" y="2718054"/>
            <a:ext cx="3657981" cy="3207258"/>
          </a:xfrm>
        </p:spPr>
        <p:txBody>
          <a:bodyPr vert="horz" lIns="91440" tIns="45720" rIns="91440" bIns="45720" rtlCol="0" anchor="t">
            <a:normAutofit/>
          </a:bodyPr>
          <a:lstStyle/>
          <a:p>
            <a:r>
              <a:rPr lang="en-US" sz="1800"/>
              <a:t>Fully digital CSV solution</a:t>
            </a:r>
          </a:p>
          <a:p>
            <a:r>
              <a:rPr lang="en-US" sz="1800"/>
              <a:t>Simplify audits, inspections and due diligence</a:t>
            </a:r>
          </a:p>
          <a:p>
            <a:r>
              <a:rPr lang="en-US" sz="1800"/>
              <a:t>Provide digital validation packages</a:t>
            </a:r>
          </a:p>
        </p:txBody>
      </p:sp>
      <p:sp>
        <p:nvSpPr>
          <p:cNvPr id="5" name="Slide Number Placeholder 4">
            <a:extLst>
              <a:ext uri="{FF2B5EF4-FFF2-40B4-BE49-F238E27FC236}">
                <a16:creationId xmlns:a16="http://schemas.microsoft.com/office/drawing/2014/main" id="{0146314E-EEB8-5B8F-B603-91FCBE7E740C}"/>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spcAft>
                <a:spcPts val="600"/>
              </a:spcAft>
              <a:defRPr/>
            </a:pPr>
            <a:fld id="{668D70EB-B7FF-4AB0-A48E-08C24E2E3245}" type="slidenum">
              <a:rPr lang="en-US">
                <a:solidFill>
                  <a:schemeClr val="bg1"/>
                </a:solidFill>
                <a:latin typeface="Calibri" panose="020F0502020204030204"/>
              </a:rPr>
              <a:pPr>
                <a:spcAft>
                  <a:spcPts val="600"/>
                </a:spcAft>
                <a:defRPr/>
              </a:pPr>
              <a:t>21</a:t>
            </a:fld>
            <a:endParaRPr lang="en-US">
              <a:solidFill>
                <a:schemeClr val="bg1"/>
              </a:solidFill>
              <a:latin typeface="Calibri" panose="020F0502020204030204"/>
            </a:endParaRPr>
          </a:p>
        </p:txBody>
      </p:sp>
    </p:spTree>
    <p:extLst>
      <p:ext uri="{BB962C8B-B14F-4D97-AF65-F5344CB8AC3E}">
        <p14:creationId xmlns:p14="http://schemas.microsoft.com/office/powerpoint/2010/main" val="227285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Flexible and scalable assembly solutions: How automation meets  manufacturing's most pressing challenges - Medical Device Network">
            <a:extLst>
              <a:ext uri="{FF2B5EF4-FFF2-40B4-BE49-F238E27FC236}">
                <a16:creationId xmlns:a16="http://schemas.microsoft.com/office/drawing/2014/main" id="{BEA7D9F9-4627-4613-1EEF-B998F8B90B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96" r="23872" b="1494"/>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FAF11-EF36-9CD6-71D8-15DE261CB682}"/>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b="1">
                <a:latin typeface="+mj-lt"/>
                <a:cs typeface="+mj-cs"/>
              </a:rPr>
              <a:t>Capitalized Projects</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CEF609D2-43CF-CEEB-1C2E-D90977B3E6C5}"/>
              </a:ext>
            </a:extLst>
          </p:cNvPr>
          <p:cNvSpPr>
            <a:spLocks noGrp="1"/>
          </p:cNvSpPr>
          <p:nvPr>
            <p:ph type="body" sz="quarter" idx="14"/>
          </p:nvPr>
        </p:nvSpPr>
        <p:spPr>
          <a:xfrm>
            <a:off x="371094" y="2718054"/>
            <a:ext cx="3438906" cy="3207258"/>
          </a:xfrm>
        </p:spPr>
        <p:txBody>
          <a:bodyPr vert="horz" lIns="91440" tIns="45720" rIns="91440" bIns="45720" rtlCol="0" anchor="t">
            <a:normAutofit/>
          </a:bodyPr>
          <a:lstStyle/>
          <a:p>
            <a:r>
              <a:rPr lang="en-US" sz="1800"/>
              <a:t>Maximize project budget</a:t>
            </a:r>
          </a:p>
          <a:p>
            <a:r>
              <a:rPr lang="en-US" sz="1800"/>
              <a:t>Deploy quickly</a:t>
            </a:r>
          </a:p>
          <a:p>
            <a:r>
              <a:rPr lang="en-US" sz="1800"/>
              <a:t>Retain the data</a:t>
            </a:r>
          </a:p>
          <a:p>
            <a:r>
              <a:rPr lang="en-US" sz="1800"/>
              <a:t>Control your costs</a:t>
            </a:r>
          </a:p>
          <a:p>
            <a:r>
              <a:rPr lang="en-US" sz="1800"/>
              <a:t>Ensure inspection readiness</a:t>
            </a:r>
          </a:p>
        </p:txBody>
      </p:sp>
      <p:sp>
        <p:nvSpPr>
          <p:cNvPr id="5" name="Slide Number Placeholder 4">
            <a:extLst>
              <a:ext uri="{FF2B5EF4-FFF2-40B4-BE49-F238E27FC236}">
                <a16:creationId xmlns:a16="http://schemas.microsoft.com/office/drawing/2014/main" id="{9BD5E384-0F86-5831-C27B-41C3BB184BBF}"/>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spcAft>
                <a:spcPts val="600"/>
              </a:spcAft>
              <a:defRPr/>
            </a:pPr>
            <a:fld id="{668D70EB-B7FF-4AB0-A48E-08C24E2E3245}" type="slidenum">
              <a:rPr lang="en-US">
                <a:solidFill>
                  <a:schemeClr val="bg1"/>
                </a:solidFill>
                <a:latin typeface="Calibri" panose="020F0502020204030204"/>
              </a:rPr>
              <a:pPr>
                <a:spcAft>
                  <a:spcPts val="600"/>
                </a:spcAft>
                <a:defRPr/>
              </a:pPr>
              <a:t>22</a:t>
            </a:fld>
            <a:endParaRPr lang="en-US">
              <a:solidFill>
                <a:schemeClr val="bg1"/>
              </a:solidFill>
              <a:latin typeface="Calibri" panose="020F0502020204030204"/>
            </a:endParaRPr>
          </a:p>
        </p:txBody>
      </p:sp>
    </p:spTree>
    <p:extLst>
      <p:ext uri="{BB962C8B-B14F-4D97-AF65-F5344CB8AC3E}">
        <p14:creationId xmlns:p14="http://schemas.microsoft.com/office/powerpoint/2010/main" val="319268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anim calcmode="lin" valueType="num">
                                      <p:cBhvr>
                                        <p:cTn id="20"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anim calcmode="lin" valueType="num">
                                      <p:cBhvr>
                                        <p:cTn id="26"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anim calcmode="lin" valueType="num">
                                      <p:cBhvr>
                                        <p:cTn id="32"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55AF6-9ACE-2D62-5CF1-63DD1FF1BD06}"/>
              </a:ext>
            </a:extLst>
          </p:cNvPr>
          <p:cNvSpPr>
            <a:spLocks noGrp="1"/>
          </p:cNvSpPr>
          <p:nvPr>
            <p:ph type="title"/>
          </p:nvPr>
        </p:nvSpPr>
        <p:spPr/>
        <p:txBody>
          <a:bodyPr/>
          <a:lstStyle/>
          <a:p>
            <a:r>
              <a:rPr lang="en-US" dirty="0"/>
              <a:t>Designed for a Variety of Scenarios…</a:t>
            </a:r>
          </a:p>
        </p:txBody>
      </p:sp>
      <p:sp>
        <p:nvSpPr>
          <p:cNvPr id="3" name="Text Placeholder 2">
            <a:extLst>
              <a:ext uri="{FF2B5EF4-FFF2-40B4-BE49-F238E27FC236}">
                <a16:creationId xmlns:a16="http://schemas.microsoft.com/office/drawing/2014/main" id="{E868B215-7FDE-CCCB-48C1-F4032B17C766}"/>
              </a:ext>
            </a:extLst>
          </p:cNvPr>
          <p:cNvSpPr>
            <a:spLocks noGrp="1"/>
          </p:cNvSpPr>
          <p:nvPr>
            <p:ph type="body" idx="1"/>
          </p:nvPr>
        </p:nvSpPr>
        <p:spPr/>
        <p:txBody>
          <a:bodyPr>
            <a:normAutofit/>
          </a:bodyPr>
          <a:lstStyle/>
          <a:p>
            <a:r>
              <a:rPr lang="en-US" sz="2000"/>
              <a:t>CDMO’s, Startups, Small Orgs</a:t>
            </a:r>
          </a:p>
        </p:txBody>
      </p:sp>
      <p:sp>
        <p:nvSpPr>
          <p:cNvPr id="4" name="Content Placeholder 3">
            <a:extLst>
              <a:ext uri="{FF2B5EF4-FFF2-40B4-BE49-F238E27FC236}">
                <a16:creationId xmlns:a16="http://schemas.microsoft.com/office/drawing/2014/main" id="{E14C9FE7-E06E-909E-539B-11A7A6097946}"/>
              </a:ext>
            </a:extLst>
          </p:cNvPr>
          <p:cNvSpPr>
            <a:spLocks noGrp="1"/>
          </p:cNvSpPr>
          <p:nvPr>
            <p:ph sz="half" idx="2"/>
          </p:nvPr>
        </p:nvSpPr>
        <p:spPr/>
        <p:txBody>
          <a:bodyPr vert="horz" lIns="91440" tIns="45720" rIns="91440" bIns="45720" rtlCol="0" anchor="t">
            <a:normAutofit/>
          </a:bodyPr>
          <a:lstStyle/>
          <a:p>
            <a:r>
              <a:rPr lang="en-US" sz="2000" dirty="0"/>
              <a:t>Start Digital, Stay Digital</a:t>
            </a:r>
            <a:endParaRPr lang="en-US" sz="2000" dirty="0">
              <a:cs typeface="Calibri"/>
            </a:endParaRPr>
          </a:p>
          <a:p>
            <a:r>
              <a:rPr lang="en-US" sz="2000" dirty="0"/>
              <a:t>Be Compliant and Audit Ready</a:t>
            </a:r>
          </a:p>
          <a:p>
            <a:r>
              <a:rPr lang="en-US" sz="2000" dirty="0"/>
              <a:t>Attract talent with Modern Tools</a:t>
            </a:r>
          </a:p>
          <a:p>
            <a:r>
              <a:rPr lang="en-US" sz="2000" dirty="0">
                <a:cs typeface="Calibri"/>
              </a:rPr>
              <a:t>More time to focus on other business needs</a:t>
            </a:r>
          </a:p>
          <a:p>
            <a:r>
              <a:rPr lang="en-US" sz="2000" dirty="0">
                <a:cs typeface="Calibri"/>
              </a:rPr>
              <a:t>Grow into VLMS</a:t>
            </a:r>
          </a:p>
        </p:txBody>
      </p:sp>
      <p:sp>
        <p:nvSpPr>
          <p:cNvPr id="5" name="Text Placeholder 4">
            <a:extLst>
              <a:ext uri="{FF2B5EF4-FFF2-40B4-BE49-F238E27FC236}">
                <a16:creationId xmlns:a16="http://schemas.microsoft.com/office/drawing/2014/main" id="{60DA6B3E-5098-710C-333F-7C4E04F169D4}"/>
              </a:ext>
            </a:extLst>
          </p:cNvPr>
          <p:cNvSpPr>
            <a:spLocks noGrp="1"/>
          </p:cNvSpPr>
          <p:nvPr>
            <p:ph type="body" sz="quarter" idx="3"/>
          </p:nvPr>
        </p:nvSpPr>
        <p:spPr/>
        <p:txBody>
          <a:bodyPr>
            <a:normAutofit/>
          </a:bodyPr>
          <a:lstStyle/>
          <a:p>
            <a:r>
              <a:rPr lang="en-US" sz="2000"/>
              <a:t>Defined Capital Projects</a:t>
            </a:r>
          </a:p>
        </p:txBody>
      </p:sp>
      <p:sp>
        <p:nvSpPr>
          <p:cNvPr id="6" name="Content Placeholder 5">
            <a:extLst>
              <a:ext uri="{FF2B5EF4-FFF2-40B4-BE49-F238E27FC236}">
                <a16:creationId xmlns:a16="http://schemas.microsoft.com/office/drawing/2014/main" id="{3EC5E77C-6F50-6A7A-7997-F5EDA101678E}"/>
              </a:ext>
            </a:extLst>
          </p:cNvPr>
          <p:cNvSpPr>
            <a:spLocks noGrp="1"/>
          </p:cNvSpPr>
          <p:nvPr>
            <p:ph sz="quarter" idx="4"/>
          </p:nvPr>
        </p:nvSpPr>
        <p:spPr/>
        <p:txBody>
          <a:bodyPr>
            <a:normAutofit/>
          </a:bodyPr>
          <a:lstStyle/>
          <a:p>
            <a:r>
              <a:rPr lang="en-US" sz="2000"/>
              <a:t>Rapid Deployment</a:t>
            </a:r>
          </a:p>
          <a:p>
            <a:r>
              <a:rPr lang="en-US" sz="2000"/>
              <a:t>Pricing Flexibility</a:t>
            </a:r>
          </a:p>
          <a:p>
            <a:endParaRPr lang="en-US" sz="2000"/>
          </a:p>
          <a:p>
            <a:endParaRPr lang="en-US" sz="2000"/>
          </a:p>
        </p:txBody>
      </p:sp>
      <p:sp>
        <p:nvSpPr>
          <p:cNvPr id="7" name="Text Placeholder 6">
            <a:extLst>
              <a:ext uri="{FF2B5EF4-FFF2-40B4-BE49-F238E27FC236}">
                <a16:creationId xmlns:a16="http://schemas.microsoft.com/office/drawing/2014/main" id="{04D0F39F-92B7-EC8D-AD73-AFF932CD8B21}"/>
              </a:ext>
            </a:extLst>
          </p:cNvPr>
          <p:cNvSpPr>
            <a:spLocks noGrp="1"/>
          </p:cNvSpPr>
          <p:nvPr>
            <p:ph type="body" sz="quarter" idx="13"/>
          </p:nvPr>
        </p:nvSpPr>
        <p:spPr/>
        <p:txBody>
          <a:bodyPr>
            <a:normAutofit/>
          </a:bodyPr>
          <a:lstStyle/>
          <a:p>
            <a:r>
              <a:rPr lang="en-US" sz="2000"/>
              <a:t>Consulting Firms</a:t>
            </a:r>
          </a:p>
        </p:txBody>
      </p:sp>
      <p:sp>
        <p:nvSpPr>
          <p:cNvPr id="8" name="Content Placeholder 7">
            <a:extLst>
              <a:ext uri="{FF2B5EF4-FFF2-40B4-BE49-F238E27FC236}">
                <a16:creationId xmlns:a16="http://schemas.microsoft.com/office/drawing/2014/main" id="{E22E8C85-5DA9-E2AE-ADE3-8C8455BA7DEB}"/>
              </a:ext>
            </a:extLst>
          </p:cNvPr>
          <p:cNvSpPr>
            <a:spLocks noGrp="1"/>
          </p:cNvSpPr>
          <p:nvPr>
            <p:ph sz="quarter" idx="14"/>
          </p:nvPr>
        </p:nvSpPr>
        <p:spPr/>
        <p:txBody>
          <a:bodyPr vert="horz" lIns="91440" tIns="45720" rIns="91440" bIns="45720" rtlCol="0" anchor="t">
            <a:normAutofit/>
          </a:bodyPr>
          <a:lstStyle/>
          <a:p>
            <a:r>
              <a:rPr lang="en-US" sz="2000"/>
              <a:t>Defined projects</a:t>
            </a:r>
          </a:p>
          <a:p>
            <a:r>
              <a:rPr lang="en-US" sz="2000">
                <a:cs typeface="Calibri"/>
              </a:rPr>
              <a:t>Keep Client data separate and secure</a:t>
            </a:r>
            <a:endParaRPr lang="en-US" sz="2000"/>
          </a:p>
          <a:p>
            <a:r>
              <a:rPr lang="en-US" sz="2000"/>
              <a:t>Controlled Expense by Project</a:t>
            </a:r>
            <a:endParaRPr lang="en-US" sz="2000">
              <a:cs typeface="Calibri"/>
            </a:endParaRPr>
          </a:p>
          <a:p>
            <a:endParaRPr lang="en-US" sz="2000">
              <a:cs typeface="Calibri"/>
            </a:endParaRPr>
          </a:p>
        </p:txBody>
      </p:sp>
      <p:sp>
        <p:nvSpPr>
          <p:cNvPr id="9" name="Slide Number Placeholder 8">
            <a:extLst>
              <a:ext uri="{FF2B5EF4-FFF2-40B4-BE49-F238E27FC236}">
                <a16:creationId xmlns:a16="http://schemas.microsoft.com/office/drawing/2014/main" id="{10AD9502-10D5-45E8-10BB-FCF07C181222}"/>
              </a:ext>
            </a:extLst>
          </p:cNvPr>
          <p:cNvSpPr>
            <a:spLocks noGrp="1"/>
          </p:cNvSpPr>
          <p:nvPr>
            <p:ph type="sldNum" sz="quarter" idx="15"/>
          </p:nvPr>
        </p:nvSpPr>
        <p:spPr/>
        <p:txBody>
          <a:bodyPr/>
          <a:lstStyle/>
          <a:p>
            <a:fld id="{668D70EB-B7FF-4AB0-A48E-08C24E2E3245}" type="slidenum">
              <a:rPr lang="en-US" smtClean="0"/>
              <a:pPr/>
              <a:t>23</a:t>
            </a:fld>
            <a:endParaRPr lang="en-US"/>
          </a:p>
        </p:txBody>
      </p:sp>
    </p:spTree>
    <p:extLst>
      <p:ext uri="{BB962C8B-B14F-4D97-AF65-F5344CB8AC3E}">
        <p14:creationId xmlns:p14="http://schemas.microsoft.com/office/powerpoint/2010/main" val="3341933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0E7BAE-986C-FF7A-E9C6-22B767DEECC5}"/>
              </a:ext>
            </a:extLst>
          </p:cNvPr>
          <p:cNvSpPr>
            <a:spLocks noGrp="1"/>
          </p:cNvSpPr>
          <p:nvPr>
            <p:ph type="title"/>
          </p:nvPr>
        </p:nvSpPr>
        <p:spPr/>
        <p:txBody>
          <a:bodyPr/>
          <a:lstStyle/>
          <a:p>
            <a:r>
              <a:rPr lang="en-US"/>
              <a:t>Simple deployment</a:t>
            </a:r>
          </a:p>
        </p:txBody>
      </p:sp>
      <p:sp>
        <p:nvSpPr>
          <p:cNvPr id="5" name="Text Placeholder 4">
            <a:extLst>
              <a:ext uri="{FF2B5EF4-FFF2-40B4-BE49-F238E27FC236}">
                <a16:creationId xmlns:a16="http://schemas.microsoft.com/office/drawing/2014/main" id="{8260CDBC-D1CA-6F7B-CFFA-FF55156BDA4D}"/>
              </a:ext>
            </a:extLst>
          </p:cNvPr>
          <p:cNvSpPr>
            <a:spLocks noGrp="1"/>
          </p:cNvSpPr>
          <p:nvPr>
            <p:ph type="body" idx="1"/>
          </p:nvPr>
        </p:nvSpPr>
        <p:spPr/>
        <p:txBody>
          <a:bodyPr/>
          <a:lstStyle/>
          <a:p>
            <a:r>
              <a:rPr lang="en-US"/>
              <a:t>Get up and running faster than you thought possible.</a:t>
            </a:r>
          </a:p>
        </p:txBody>
      </p:sp>
    </p:spTree>
    <p:extLst>
      <p:ext uri="{BB962C8B-B14F-4D97-AF65-F5344CB8AC3E}">
        <p14:creationId xmlns:p14="http://schemas.microsoft.com/office/powerpoint/2010/main" val="589944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7BD3DE2-6C27-DDB2-0061-7393769698D1}"/>
              </a:ext>
            </a:extLst>
          </p:cNvPr>
          <p:cNvGrpSpPr/>
          <p:nvPr/>
        </p:nvGrpSpPr>
        <p:grpSpPr>
          <a:xfrm>
            <a:off x="612647" y="1462585"/>
            <a:ext cx="11110165" cy="3695694"/>
            <a:chOff x="612647" y="1462585"/>
            <a:chExt cx="11110165" cy="3695694"/>
          </a:xfrm>
        </p:grpSpPr>
        <p:pic>
          <p:nvPicPr>
            <p:cNvPr id="7" name="Picture 6">
              <a:extLst>
                <a:ext uri="{FF2B5EF4-FFF2-40B4-BE49-F238E27FC236}">
                  <a16:creationId xmlns:a16="http://schemas.microsoft.com/office/drawing/2014/main" id="{5ABF2EA4-2E7C-7115-4801-602020F9DC38}"/>
                </a:ext>
              </a:extLst>
            </p:cNvPr>
            <p:cNvPicPr>
              <a:picLocks noChangeAspect="1"/>
            </p:cNvPicPr>
            <p:nvPr/>
          </p:nvPicPr>
          <p:blipFill>
            <a:blip r:embed="rId3"/>
            <a:stretch>
              <a:fillRect/>
            </a:stretch>
          </p:blipFill>
          <p:spPr>
            <a:xfrm>
              <a:off x="8787571" y="3355572"/>
              <a:ext cx="2855896" cy="1796762"/>
            </a:xfrm>
            <a:prstGeom prst="rect">
              <a:avLst/>
            </a:prstGeom>
          </p:spPr>
        </p:pic>
        <p:pic>
          <p:nvPicPr>
            <p:cNvPr id="1030" name="Picture 6" descr="Learn | Eagle">
              <a:extLst>
                <a:ext uri="{FF2B5EF4-FFF2-40B4-BE49-F238E27FC236}">
                  <a16:creationId xmlns:a16="http://schemas.microsoft.com/office/drawing/2014/main" id="{CA80C9DE-F6F5-EA93-BCFD-895D1C8A8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458" y="3352599"/>
              <a:ext cx="3383343" cy="180568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AF49600E-D66E-ECED-0C1A-B0300DB87F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2647" y="1462585"/>
              <a:ext cx="11110165" cy="1892987"/>
            </a:xfrm>
            <a:prstGeom prst="rect">
              <a:avLst/>
            </a:prstGeom>
          </p:spPr>
        </p:pic>
        <p:pic>
          <p:nvPicPr>
            <p:cNvPr id="10" name="Picture 9">
              <a:extLst>
                <a:ext uri="{FF2B5EF4-FFF2-40B4-BE49-F238E27FC236}">
                  <a16:creationId xmlns:a16="http://schemas.microsoft.com/office/drawing/2014/main" id="{FA042711-8463-0F7F-29C3-B45346CA33B5}"/>
                </a:ext>
              </a:extLst>
            </p:cNvPr>
            <p:cNvPicPr>
              <a:picLocks noChangeAspect="1"/>
            </p:cNvPicPr>
            <p:nvPr/>
          </p:nvPicPr>
          <p:blipFill>
            <a:blip r:embed="rId7"/>
            <a:stretch>
              <a:fillRect/>
            </a:stretch>
          </p:blipFill>
          <p:spPr>
            <a:xfrm>
              <a:off x="3383593" y="3355572"/>
              <a:ext cx="2712407" cy="1802707"/>
            </a:xfrm>
            <a:prstGeom prst="rect">
              <a:avLst/>
            </a:prstGeom>
          </p:spPr>
        </p:pic>
        <p:pic>
          <p:nvPicPr>
            <p:cNvPr id="1028" name="Picture 4" descr="123">
              <a:extLst>
                <a:ext uri="{FF2B5EF4-FFF2-40B4-BE49-F238E27FC236}">
                  <a16:creationId xmlns:a16="http://schemas.microsoft.com/office/drawing/2014/main" id="{3DECF660-1D15-068B-C311-ADCDCED8A6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523" y="3355572"/>
              <a:ext cx="2764070" cy="18027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755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0E7BAE-986C-FF7A-E9C6-22B767DEECC5}"/>
              </a:ext>
            </a:extLst>
          </p:cNvPr>
          <p:cNvSpPr>
            <a:spLocks noGrp="1"/>
          </p:cNvSpPr>
          <p:nvPr>
            <p:ph type="title"/>
          </p:nvPr>
        </p:nvSpPr>
        <p:spPr/>
        <p:txBody>
          <a:bodyPr/>
          <a:lstStyle/>
          <a:p>
            <a:r>
              <a:rPr lang="en-US">
                <a:latin typeface="Calibri Light"/>
                <a:cs typeface="Calibri Light"/>
              </a:rPr>
              <a:t>Commercial Model</a:t>
            </a:r>
            <a:endParaRPr lang="en-US"/>
          </a:p>
        </p:txBody>
      </p:sp>
      <p:sp>
        <p:nvSpPr>
          <p:cNvPr id="5" name="Text Placeholder 4">
            <a:extLst>
              <a:ext uri="{FF2B5EF4-FFF2-40B4-BE49-F238E27FC236}">
                <a16:creationId xmlns:a16="http://schemas.microsoft.com/office/drawing/2014/main" id="{8260CDBC-D1CA-6F7B-CFFA-FF55156BDA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3160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5A4D-166D-BC2C-B2C5-BD0DB8C7A70D}"/>
              </a:ext>
            </a:extLst>
          </p:cNvPr>
          <p:cNvSpPr>
            <a:spLocks noGrp="1"/>
          </p:cNvSpPr>
          <p:nvPr>
            <p:ph type="title"/>
          </p:nvPr>
        </p:nvSpPr>
        <p:spPr/>
        <p:txBody>
          <a:bodyPr/>
          <a:lstStyle/>
          <a:p>
            <a:r>
              <a:rPr lang="en-US"/>
              <a:t>Simplified Pricing</a:t>
            </a:r>
          </a:p>
        </p:txBody>
      </p:sp>
      <p:sp>
        <p:nvSpPr>
          <p:cNvPr id="3" name="Content Placeholder 2">
            <a:extLst>
              <a:ext uri="{FF2B5EF4-FFF2-40B4-BE49-F238E27FC236}">
                <a16:creationId xmlns:a16="http://schemas.microsoft.com/office/drawing/2014/main" id="{BB8D8133-18FE-4588-691E-86EB48B5F43F}"/>
              </a:ext>
            </a:extLst>
          </p:cNvPr>
          <p:cNvSpPr>
            <a:spLocks noGrp="1"/>
          </p:cNvSpPr>
          <p:nvPr>
            <p:ph idx="1"/>
          </p:nvPr>
        </p:nvSpPr>
        <p:spPr/>
        <p:txBody>
          <a:bodyPr/>
          <a:lstStyle/>
          <a:p>
            <a:r>
              <a:rPr lang="en-US" dirty="0"/>
              <a:t>EURO 50,000 annual fixed</a:t>
            </a:r>
          </a:p>
          <a:p>
            <a:r>
              <a:rPr lang="en-US" dirty="0"/>
              <a:t>Up to 30 named users</a:t>
            </a:r>
          </a:p>
          <a:p>
            <a:r>
              <a:rPr lang="en-US"/>
              <a:t>EURO</a:t>
            </a:r>
            <a:r>
              <a:rPr lang="en-US" dirty="0"/>
              <a:t> </a:t>
            </a:r>
            <a:r>
              <a:rPr lang="en-US"/>
              <a:t>10k </a:t>
            </a:r>
            <a:r>
              <a:rPr lang="en-US" dirty="0"/>
              <a:t>per additional “pack” of 10 users</a:t>
            </a:r>
          </a:p>
        </p:txBody>
      </p:sp>
      <p:sp>
        <p:nvSpPr>
          <p:cNvPr id="4" name="Slide Number Placeholder 3">
            <a:extLst>
              <a:ext uri="{FF2B5EF4-FFF2-40B4-BE49-F238E27FC236}">
                <a16:creationId xmlns:a16="http://schemas.microsoft.com/office/drawing/2014/main" id="{3BFF63DE-52F5-9FE2-859E-767AD23E6CB3}"/>
              </a:ext>
            </a:extLst>
          </p:cNvPr>
          <p:cNvSpPr>
            <a:spLocks noGrp="1"/>
          </p:cNvSpPr>
          <p:nvPr>
            <p:ph type="sldNum" sz="quarter" idx="4"/>
          </p:nvPr>
        </p:nvSpPr>
        <p:spPr/>
        <p:txBody>
          <a:bodyPr/>
          <a:lstStyle/>
          <a:p>
            <a:fld id="{668D70EB-B7FF-4AB0-A48E-08C24E2E3245}" type="slidenum">
              <a:rPr lang="en-US" smtClean="0"/>
              <a:pPr/>
              <a:t>27</a:t>
            </a:fld>
            <a:endParaRPr lang="en-US"/>
          </a:p>
        </p:txBody>
      </p:sp>
    </p:spTree>
    <p:extLst>
      <p:ext uri="{BB962C8B-B14F-4D97-AF65-F5344CB8AC3E}">
        <p14:creationId xmlns:p14="http://schemas.microsoft.com/office/powerpoint/2010/main" val="1310905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8284F7-F61F-0E65-A067-FCB24F54A08C}"/>
              </a:ext>
            </a:extLst>
          </p:cNvPr>
          <p:cNvSpPr>
            <a:spLocks noGrp="1"/>
          </p:cNvSpPr>
          <p:nvPr>
            <p:ph type="title"/>
          </p:nvPr>
        </p:nvSpPr>
        <p:spPr/>
        <p:txBody>
          <a:bodyPr/>
          <a:lstStyle/>
          <a:p>
            <a:r>
              <a:rPr lang="en-US" dirty="0"/>
              <a:t>The value of VLMS Express</a:t>
            </a:r>
          </a:p>
        </p:txBody>
      </p:sp>
      <p:sp>
        <p:nvSpPr>
          <p:cNvPr id="7" name="Text Placeholder 6">
            <a:extLst>
              <a:ext uri="{FF2B5EF4-FFF2-40B4-BE49-F238E27FC236}">
                <a16:creationId xmlns:a16="http://schemas.microsoft.com/office/drawing/2014/main" id="{611D8731-5C71-8546-C4D2-C7E3631879E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58042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5EA2F2-FAD9-082C-3EF2-80598CC6872F}"/>
              </a:ext>
            </a:extLst>
          </p:cNvPr>
          <p:cNvSpPr>
            <a:spLocks noGrp="1"/>
          </p:cNvSpPr>
          <p:nvPr>
            <p:ph type="title"/>
          </p:nvPr>
        </p:nvSpPr>
        <p:spPr>
          <a:xfrm>
            <a:off x="612648" y="338329"/>
            <a:ext cx="11514328" cy="704088"/>
          </a:xfrm>
        </p:spPr>
        <p:txBody>
          <a:bodyPr/>
          <a:lstStyle/>
          <a:p>
            <a:r>
              <a:rPr lang="en-US" dirty="0"/>
              <a:t>VLMS Express is not for ALL…But it is a good starting point</a:t>
            </a:r>
            <a:endParaRPr lang="en-DK" dirty="0"/>
          </a:p>
        </p:txBody>
      </p:sp>
      <p:sp>
        <p:nvSpPr>
          <p:cNvPr id="5" name="Text Placeholder 4">
            <a:extLst>
              <a:ext uri="{FF2B5EF4-FFF2-40B4-BE49-F238E27FC236}">
                <a16:creationId xmlns:a16="http://schemas.microsoft.com/office/drawing/2014/main" id="{81EB201E-8075-D8D6-97EA-E0477883D702}"/>
              </a:ext>
            </a:extLst>
          </p:cNvPr>
          <p:cNvSpPr>
            <a:spLocks noGrp="1"/>
          </p:cNvSpPr>
          <p:nvPr>
            <p:ph type="body" idx="1"/>
          </p:nvPr>
        </p:nvSpPr>
        <p:spPr>
          <a:xfrm>
            <a:off x="612647" y="1615199"/>
            <a:ext cx="2366265" cy="823912"/>
          </a:xfrm>
        </p:spPr>
        <p:txBody>
          <a:bodyPr/>
          <a:lstStyle/>
          <a:p>
            <a:r>
              <a:rPr lang="en-US"/>
              <a:t>Whom</a:t>
            </a:r>
            <a:endParaRPr lang="en-DK"/>
          </a:p>
        </p:txBody>
      </p:sp>
      <p:sp>
        <p:nvSpPr>
          <p:cNvPr id="6" name="Content Placeholder 5">
            <a:extLst>
              <a:ext uri="{FF2B5EF4-FFF2-40B4-BE49-F238E27FC236}">
                <a16:creationId xmlns:a16="http://schemas.microsoft.com/office/drawing/2014/main" id="{AA77BEDC-A503-A4C0-492F-DF47FDE28D24}"/>
              </a:ext>
            </a:extLst>
          </p:cNvPr>
          <p:cNvSpPr>
            <a:spLocks noGrp="1"/>
          </p:cNvSpPr>
          <p:nvPr>
            <p:ph sz="half" idx="2"/>
          </p:nvPr>
        </p:nvSpPr>
        <p:spPr>
          <a:xfrm>
            <a:off x="612647" y="2664841"/>
            <a:ext cx="2366265" cy="3611715"/>
          </a:xfrm>
        </p:spPr>
        <p:txBody>
          <a:bodyPr>
            <a:normAutofit/>
          </a:bodyPr>
          <a:lstStyle/>
          <a:p>
            <a:pPr>
              <a:buFont typeface="Wingdings" panose="05000000000000000000" pitchFamily="2" charset="2"/>
              <a:buChar char="q"/>
            </a:pPr>
            <a:r>
              <a:rPr lang="en-US" sz="1800"/>
              <a:t>Smaller companies ?  </a:t>
            </a:r>
          </a:p>
          <a:p>
            <a:pPr>
              <a:buFont typeface="Wingdings" panose="05000000000000000000" pitchFamily="2" charset="2"/>
              <a:buChar char="q"/>
            </a:pPr>
            <a:r>
              <a:rPr lang="en-US" sz="1800"/>
              <a:t>Single site ?</a:t>
            </a:r>
          </a:p>
          <a:p>
            <a:endParaRPr lang="en-DK" sz="1800"/>
          </a:p>
        </p:txBody>
      </p:sp>
      <p:sp>
        <p:nvSpPr>
          <p:cNvPr id="7" name="Text Placeholder 6">
            <a:extLst>
              <a:ext uri="{FF2B5EF4-FFF2-40B4-BE49-F238E27FC236}">
                <a16:creationId xmlns:a16="http://schemas.microsoft.com/office/drawing/2014/main" id="{63DB2A72-05EA-3110-6316-A2FC7C9E9CAB}"/>
              </a:ext>
            </a:extLst>
          </p:cNvPr>
          <p:cNvSpPr>
            <a:spLocks noGrp="1"/>
          </p:cNvSpPr>
          <p:nvPr>
            <p:ph type="body" sz="quarter" idx="3"/>
          </p:nvPr>
        </p:nvSpPr>
        <p:spPr>
          <a:xfrm>
            <a:off x="8658352" y="1615199"/>
            <a:ext cx="3355848" cy="823912"/>
          </a:xfrm>
        </p:spPr>
        <p:txBody>
          <a:bodyPr/>
          <a:lstStyle/>
          <a:p>
            <a:r>
              <a:rPr lang="en-US"/>
              <a:t>Function and features</a:t>
            </a:r>
            <a:endParaRPr lang="en-DK"/>
          </a:p>
        </p:txBody>
      </p:sp>
      <p:sp>
        <p:nvSpPr>
          <p:cNvPr id="8" name="Content Placeholder 7">
            <a:extLst>
              <a:ext uri="{FF2B5EF4-FFF2-40B4-BE49-F238E27FC236}">
                <a16:creationId xmlns:a16="http://schemas.microsoft.com/office/drawing/2014/main" id="{0985DC68-7554-BB92-0314-F87F54E2DAB7}"/>
              </a:ext>
            </a:extLst>
          </p:cNvPr>
          <p:cNvSpPr>
            <a:spLocks noGrp="1"/>
          </p:cNvSpPr>
          <p:nvPr>
            <p:ph sz="quarter" idx="4"/>
          </p:nvPr>
        </p:nvSpPr>
        <p:spPr>
          <a:xfrm>
            <a:off x="8658352" y="2521051"/>
            <a:ext cx="3355848" cy="3611715"/>
          </a:xfrm>
        </p:spPr>
        <p:txBody>
          <a:bodyPr>
            <a:noAutofit/>
          </a:bodyPr>
          <a:lstStyle/>
          <a:p>
            <a:pPr>
              <a:buFont typeface="Wingdings" panose="05000000000000000000" pitchFamily="2" charset="2"/>
              <a:buChar char="q"/>
            </a:pPr>
            <a:r>
              <a:rPr lang="en-US" sz="1800"/>
              <a:t>Who needs a simpler user interface</a:t>
            </a:r>
          </a:p>
          <a:p>
            <a:pPr>
              <a:buFont typeface="Wingdings" panose="05000000000000000000" pitchFamily="2" charset="2"/>
              <a:buChar char="q"/>
            </a:pPr>
            <a:r>
              <a:rPr lang="en-US" sz="1800"/>
              <a:t>No need for site specify deployment</a:t>
            </a:r>
          </a:p>
          <a:p>
            <a:pPr>
              <a:buFont typeface="Wingdings" panose="05000000000000000000" pitchFamily="2" charset="2"/>
              <a:buChar char="q"/>
            </a:pPr>
            <a:r>
              <a:rPr lang="en-US" sz="1800"/>
              <a:t>Can use English Language Only</a:t>
            </a:r>
          </a:p>
          <a:p>
            <a:pPr>
              <a:buFont typeface="Wingdings" panose="05000000000000000000" pitchFamily="2" charset="2"/>
              <a:buChar char="q"/>
            </a:pPr>
            <a:r>
              <a:rPr lang="en-US" sz="1800"/>
              <a:t>Data can sit in an EU and US cloud</a:t>
            </a:r>
          </a:p>
          <a:p>
            <a:pPr>
              <a:buFont typeface="Wingdings" panose="05000000000000000000" pitchFamily="2" charset="2"/>
              <a:buChar char="q"/>
            </a:pPr>
            <a:r>
              <a:rPr lang="en-US" sz="1800"/>
              <a:t>No need for integration</a:t>
            </a:r>
          </a:p>
          <a:p>
            <a:pPr>
              <a:buFont typeface="Wingdings" panose="05000000000000000000" pitchFamily="2" charset="2"/>
              <a:buChar char="q"/>
            </a:pPr>
            <a:r>
              <a:rPr lang="en-US" sz="1800"/>
              <a:t>No need for Life Cycle approach, but more project approach</a:t>
            </a:r>
          </a:p>
          <a:p>
            <a:endParaRPr lang="en-DK" sz="1800"/>
          </a:p>
        </p:txBody>
      </p:sp>
      <p:sp>
        <p:nvSpPr>
          <p:cNvPr id="9" name="Text Placeholder 8">
            <a:extLst>
              <a:ext uri="{FF2B5EF4-FFF2-40B4-BE49-F238E27FC236}">
                <a16:creationId xmlns:a16="http://schemas.microsoft.com/office/drawing/2014/main" id="{EE2F5969-8933-97DB-1D90-6E94DBE0D9DE}"/>
              </a:ext>
            </a:extLst>
          </p:cNvPr>
          <p:cNvSpPr>
            <a:spLocks noGrp="1"/>
          </p:cNvSpPr>
          <p:nvPr>
            <p:ph type="body" sz="quarter" idx="13"/>
          </p:nvPr>
        </p:nvSpPr>
        <p:spPr>
          <a:xfrm>
            <a:off x="5358382" y="1615199"/>
            <a:ext cx="3292856" cy="823912"/>
          </a:xfrm>
        </p:spPr>
        <p:txBody>
          <a:bodyPr/>
          <a:lstStyle/>
          <a:p>
            <a:r>
              <a:rPr lang="en-US"/>
              <a:t>Validation Type</a:t>
            </a:r>
            <a:endParaRPr lang="en-DK"/>
          </a:p>
        </p:txBody>
      </p:sp>
      <p:sp>
        <p:nvSpPr>
          <p:cNvPr id="10" name="Content Placeholder 9">
            <a:extLst>
              <a:ext uri="{FF2B5EF4-FFF2-40B4-BE49-F238E27FC236}">
                <a16:creationId xmlns:a16="http://schemas.microsoft.com/office/drawing/2014/main" id="{3D071467-A11A-80F1-C013-455CC1BF6F0D}"/>
              </a:ext>
            </a:extLst>
          </p:cNvPr>
          <p:cNvSpPr>
            <a:spLocks noGrp="1"/>
          </p:cNvSpPr>
          <p:nvPr>
            <p:ph sz="quarter" idx="14"/>
          </p:nvPr>
        </p:nvSpPr>
        <p:spPr>
          <a:xfrm>
            <a:off x="5358382" y="2577947"/>
            <a:ext cx="2976882" cy="3611715"/>
          </a:xfrm>
        </p:spPr>
        <p:txBody>
          <a:bodyPr>
            <a:normAutofit/>
          </a:bodyPr>
          <a:lstStyle/>
          <a:p>
            <a:pPr>
              <a:buFont typeface="Wingdings" panose="05000000000000000000" pitchFamily="2" charset="2"/>
              <a:buChar char="q"/>
            </a:pPr>
            <a:r>
              <a:rPr lang="en-US" sz="1800"/>
              <a:t>Performs CSV/CSA</a:t>
            </a:r>
          </a:p>
          <a:p>
            <a:pPr>
              <a:buFont typeface="Wingdings" panose="05000000000000000000" pitchFamily="2" charset="2"/>
              <a:buChar char="q"/>
            </a:pPr>
            <a:r>
              <a:rPr lang="en-US" sz="1800"/>
              <a:t>Performs Equipment</a:t>
            </a:r>
          </a:p>
          <a:p>
            <a:pPr>
              <a:buFont typeface="Wingdings" panose="05000000000000000000" pitchFamily="2" charset="2"/>
              <a:buChar char="q"/>
            </a:pPr>
            <a:r>
              <a:rPr lang="en-US" sz="1800"/>
              <a:t>Performs Commissioning and Qualification</a:t>
            </a:r>
          </a:p>
          <a:p>
            <a:pPr>
              <a:buFont typeface="Wingdings" panose="05000000000000000000" pitchFamily="2" charset="2"/>
              <a:buChar char="q"/>
            </a:pPr>
            <a:r>
              <a:rPr lang="en-US" sz="1800"/>
              <a:t>No need for Process validation</a:t>
            </a:r>
          </a:p>
          <a:p>
            <a:pPr>
              <a:buFont typeface="Wingdings" panose="05000000000000000000" pitchFamily="2" charset="2"/>
              <a:buChar char="q"/>
            </a:pPr>
            <a:r>
              <a:rPr lang="en-US" sz="1800"/>
              <a:t>No need for Analytical method validation</a:t>
            </a:r>
          </a:p>
          <a:p>
            <a:endParaRPr lang="en-US" sz="1800"/>
          </a:p>
          <a:p>
            <a:pPr marL="0" indent="0">
              <a:buNone/>
            </a:pPr>
            <a:endParaRPr lang="en-DK" sz="1800"/>
          </a:p>
        </p:txBody>
      </p:sp>
      <p:sp>
        <p:nvSpPr>
          <p:cNvPr id="12" name="Text Placeholder 4">
            <a:extLst>
              <a:ext uri="{FF2B5EF4-FFF2-40B4-BE49-F238E27FC236}">
                <a16:creationId xmlns:a16="http://schemas.microsoft.com/office/drawing/2014/main" id="{7078CF0A-A2C0-BC48-7D74-996366DF002E}"/>
              </a:ext>
            </a:extLst>
          </p:cNvPr>
          <p:cNvSpPr txBox="1">
            <a:spLocks/>
          </p:cNvSpPr>
          <p:nvPr/>
        </p:nvSpPr>
        <p:spPr>
          <a:xfrm>
            <a:off x="2965703" y="1615199"/>
            <a:ext cx="329285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accent2"/>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accent2"/>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Use Case</a:t>
            </a:r>
            <a:endParaRPr lang="en-DK"/>
          </a:p>
        </p:txBody>
      </p:sp>
      <p:sp>
        <p:nvSpPr>
          <p:cNvPr id="13" name="Content Placeholder 5">
            <a:extLst>
              <a:ext uri="{FF2B5EF4-FFF2-40B4-BE49-F238E27FC236}">
                <a16:creationId xmlns:a16="http://schemas.microsoft.com/office/drawing/2014/main" id="{B049F0F4-7D0A-CDB2-678C-78C45BADBECB}"/>
              </a:ext>
            </a:extLst>
          </p:cNvPr>
          <p:cNvSpPr txBox="1">
            <a:spLocks/>
          </p:cNvSpPr>
          <p:nvPr/>
        </p:nvSpPr>
        <p:spPr>
          <a:xfrm>
            <a:off x="2902711" y="2577947"/>
            <a:ext cx="2396745" cy="3611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1800"/>
              <a:t>A validation Project ?</a:t>
            </a:r>
          </a:p>
          <a:p>
            <a:pPr>
              <a:buFont typeface="Wingdings" panose="05000000000000000000" pitchFamily="2" charset="2"/>
              <a:buChar char="q"/>
            </a:pPr>
            <a:r>
              <a:rPr lang="en-US" sz="1800"/>
              <a:t>Wants to try out Digitized validation ?</a:t>
            </a:r>
          </a:p>
          <a:p>
            <a:endParaRPr lang="en-DK" sz="1800"/>
          </a:p>
        </p:txBody>
      </p:sp>
    </p:spTree>
    <p:extLst>
      <p:ext uri="{BB962C8B-B14F-4D97-AF65-F5344CB8AC3E}">
        <p14:creationId xmlns:p14="http://schemas.microsoft.com/office/powerpoint/2010/main" val="101576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2E504345-D8DB-DBB7-ACC6-DB27BB7178BE}"/>
              </a:ext>
            </a:extLst>
          </p:cNvPr>
          <p:cNvSpPr/>
          <p:nvPr/>
        </p:nvSpPr>
        <p:spPr>
          <a:xfrm>
            <a:off x="3581504" y="2047164"/>
            <a:ext cx="5030233" cy="3480179"/>
          </a:xfrm>
          <a:prstGeom prst="roundRect">
            <a:avLst>
              <a:gd name="adj" fmla="val 11569"/>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handcart&#10;&#10;Description automatically generated">
            <a:extLst>
              <a:ext uri="{FF2B5EF4-FFF2-40B4-BE49-F238E27FC236}">
                <a16:creationId xmlns:a16="http://schemas.microsoft.com/office/drawing/2014/main" id="{3CC59871-72F3-C201-F305-755BC2BBA9B2}"/>
              </a:ext>
            </a:extLst>
          </p:cNvPr>
          <p:cNvPicPr>
            <a:picLocks noChangeAspect="1"/>
          </p:cNvPicPr>
          <p:nvPr/>
        </p:nvPicPr>
        <p:blipFill rotWithShape="1">
          <a:blip r:embed="rId3">
            <a:duotone>
              <a:schemeClr val="bg2">
                <a:shade val="45000"/>
                <a:satMod val="135000"/>
              </a:schemeClr>
              <a:prstClr val="white"/>
            </a:duotone>
            <a:alphaModFix amt="14000"/>
            <a:extLst>
              <a:ext uri="{28A0092B-C50C-407E-A947-70E740481C1C}">
                <a14:useLocalDpi xmlns:a14="http://schemas.microsoft.com/office/drawing/2010/main" val="0"/>
              </a:ext>
            </a:extLst>
          </a:blip>
          <a:srcRect l="55355" t="5642" b="5642"/>
          <a:stretch/>
        </p:blipFill>
        <p:spPr>
          <a:xfrm>
            <a:off x="0" y="-1"/>
            <a:ext cx="3451177" cy="6858001"/>
          </a:xfrm>
          <a:prstGeom prst="rect">
            <a:avLst/>
          </a:prstGeom>
          <a:noFill/>
        </p:spPr>
      </p:pic>
      <p:sp>
        <p:nvSpPr>
          <p:cNvPr id="4" name="Title 3">
            <a:extLst>
              <a:ext uri="{FF2B5EF4-FFF2-40B4-BE49-F238E27FC236}">
                <a16:creationId xmlns:a16="http://schemas.microsoft.com/office/drawing/2014/main" id="{2C4A08B4-8E73-88F6-92F2-E696220D34E0}"/>
              </a:ext>
            </a:extLst>
          </p:cNvPr>
          <p:cNvSpPr>
            <a:spLocks noGrp="1"/>
          </p:cNvSpPr>
          <p:nvPr>
            <p:ph type="title"/>
          </p:nvPr>
        </p:nvSpPr>
        <p:spPr/>
        <p:txBody>
          <a:bodyPr/>
          <a:lstStyle/>
          <a:p>
            <a:pPr algn="ctr"/>
            <a:r>
              <a:rPr lang="en-US" sz="4800">
                <a:solidFill>
                  <a:schemeClr val="accent1">
                    <a:lumMod val="40000"/>
                    <a:lumOff val="60000"/>
                  </a:schemeClr>
                </a:solidFill>
                <a:latin typeface="+mj-lt"/>
              </a:rPr>
              <a:t>Taking validation from paper to glass</a:t>
            </a:r>
            <a:endParaRPr lang="en-US" sz="4400">
              <a:solidFill>
                <a:schemeClr val="accent1">
                  <a:lumMod val="40000"/>
                  <a:lumOff val="60000"/>
                </a:schemeClr>
              </a:solidFill>
            </a:endParaRPr>
          </a:p>
        </p:txBody>
      </p:sp>
      <p:pic>
        <p:nvPicPr>
          <p:cNvPr id="20" name="Picture 19" descr="A picture containing handcart&#10;&#10;Description automatically generated">
            <a:extLst>
              <a:ext uri="{FF2B5EF4-FFF2-40B4-BE49-F238E27FC236}">
                <a16:creationId xmlns:a16="http://schemas.microsoft.com/office/drawing/2014/main" id="{D8491089-071D-0422-06BA-BEFA960E7D17}"/>
              </a:ext>
            </a:extLst>
          </p:cNvPr>
          <p:cNvPicPr>
            <a:picLocks noChangeAspect="1"/>
          </p:cNvPicPr>
          <p:nvPr/>
        </p:nvPicPr>
        <p:blipFill rotWithShape="1">
          <a:blip r:embed="rId3">
            <a:duotone>
              <a:schemeClr val="bg2">
                <a:shade val="45000"/>
                <a:satMod val="135000"/>
              </a:schemeClr>
              <a:prstClr val="white"/>
            </a:duotone>
            <a:alphaModFix amt="14000"/>
            <a:extLst>
              <a:ext uri="{28A0092B-C50C-407E-A947-70E740481C1C}">
                <a14:useLocalDpi xmlns:a14="http://schemas.microsoft.com/office/drawing/2010/main" val="0"/>
              </a:ext>
            </a:extLst>
          </a:blip>
          <a:srcRect t="5642" r="57209" b="5642"/>
          <a:stretch/>
        </p:blipFill>
        <p:spPr>
          <a:xfrm>
            <a:off x="8884123" y="0"/>
            <a:ext cx="3307877" cy="6858001"/>
          </a:xfrm>
          <a:prstGeom prst="rect">
            <a:avLst/>
          </a:prstGeom>
          <a:noFill/>
        </p:spPr>
      </p:pic>
      <p:sp>
        <p:nvSpPr>
          <p:cNvPr id="21" name="Rectangle 20">
            <a:extLst>
              <a:ext uri="{FF2B5EF4-FFF2-40B4-BE49-F238E27FC236}">
                <a16:creationId xmlns:a16="http://schemas.microsoft.com/office/drawing/2014/main" id="{7CD97D60-8D84-6F7C-EE1B-72C8B4EE3B94}"/>
              </a:ext>
            </a:extLst>
          </p:cNvPr>
          <p:cNvSpPr/>
          <p:nvPr/>
        </p:nvSpPr>
        <p:spPr>
          <a:xfrm>
            <a:off x="4497453" y="1705971"/>
            <a:ext cx="3197091" cy="668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AD1B9DB-944A-9C22-1132-0B41250A44BD}"/>
              </a:ext>
            </a:extLst>
          </p:cNvPr>
          <p:cNvSpPr/>
          <p:nvPr/>
        </p:nvSpPr>
        <p:spPr>
          <a:xfrm>
            <a:off x="4497453" y="5172141"/>
            <a:ext cx="3197091" cy="668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3327508-9D0E-B760-3850-B2D313CE06F0}"/>
              </a:ext>
            </a:extLst>
          </p:cNvPr>
          <p:cNvSpPr/>
          <p:nvPr/>
        </p:nvSpPr>
        <p:spPr>
          <a:xfrm rot="5400000">
            <a:off x="2770470" y="3454844"/>
            <a:ext cx="1609298" cy="668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0D9A810-DEC9-9971-FA23-19C7D4DE0766}"/>
              </a:ext>
            </a:extLst>
          </p:cNvPr>
          <p:cNvSpPr/>
          <p:nvPr/>
        </p:nvSpPr>
        <p:spPr>
          <a:xfrm rot="5400000">
            <a:off x="7745104" y="3454843"/>
            <a:ext cx="1609298" cy="668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7413491-3512-32DA-6C59-63C0CDDECD12}"/>
              </a:ext>
            </a:extLst>
          </p:cNvPr>
          <p:cNvSpPr txBox="1"/>
          <p:nvPr/>
        </p:nvSpPr>
        <p:spPr>
          <a:xfrm>
            <a:off x="7123744" y="3096718"/>
            <a:ext cx="2975986" cy="1384995"/>
          </a:xfrm>
          <a:prstGeom prst="rect">
            <a:avLst/>
          </a:prstGeom>
          <a:noFill/>
        </p:spPr>
        <p:txBody>
          <a:bodyPr wrap="square" rtlCol="0">
            <a:spAutoFit/>
          </a:bodyPr>
          <a:lstStyle/>
          <a:p>
            <a:pPr marL="0" indent="0" algn="ctr">
              <a:buNone/>
            </a:pPr>
            <a:r>
              <a:rPr lang="en-US" sz="2800">
                <a:solidFill>
                  <a:schemeClr val="bg1"/>
                </a:solidFill>
                <a:latin typeface="+mj-lt"/>
              </a:rPr>
              <a:t>Author, execute, capture, route and trace in the app</a:t>
            </a:r>
          </a:p>
        </p:txBody>
      </p:sp>
      <p:sp>
        <p:nvSpPr>
          <p:cNvPr id="17" name="TextBox 16">
            <a:extLst>
              <a:ext uri="{FF2B5EF4-FFF2-40B4-BE49-F238E27FC236}">
                <a16:creationId xmlns:a16="http://schemas.microsoft.com/office/drawing/2014/main" id="{BB66BC2A-ED58-BE97-2407-7277DB42AEAE}"/>
              </a:ext>
            </a:extLst>
          </p:cNvPr>
          <p:cNvSpPr txBox="1"/>
          <p:nvPr/>
        </p:nvSpPr>
        <p:spPr>
          <a:xfrm>
            <a:off x="2230842" y="3096717"/>
            <a:ext cx="2701324" cy="1384995"/>
          </a:xfrm>
          <a:prstGeom prst="rect">
            <a:avLst/>
          </a:prstGeom>
          <a:noFill/>
        </p:spPr>
        <p:txBody>
          <a:bodyPr wrap="square" rtlCol="0">
            <a:spAutoFit/>
          </a:bodyPr>
          <a:lstStyle/>
          <a:p>
            <a:pPr marL="0" indent="0" algn="ctr">
              <a:buNone/>
            </a:pPr>
            <a:r>
              <a:rPr lang="en-US" sz="2800">
                <a:solidFill>
                  <a:schemeClr val="bg1"/>
                </a:solidFill>
                <a:latin typeface="+mj-lt"/>
              </a:rPr>
              <a:t>Get up and running in less than four weeks</a:t>
            </a:r>
          </a:p>
        </p:txBody>
      </p:sp>
      <p:sp>
        <p:nvSpPr>
          <p:cNvPr id="18" name="TextBox 17">
            <a:extLst>
              <a:ext uri="{FF2B5EF4-FFF2-40B4-BE49-F238E27FC236}">
                <a16:creationId xmlns:a16="http://schemas.microsoft.com/office/drawing/2014/main" id="{72FD93B0-AA2C-B559-B8A8-88245A8E0C68}"/>
              </a:ext>
            </a:extLst>
          </p:cNvPr>
          <p:cNvSpPr txBox="1"/>
          <p:nvPr/>
        </p:nvSpPr>
        <p:spPr>
          <a:xfrm>
            <a:off x="4663373" y="4834845"/>
            <a:ext cx="2865256" cy="1384995"/>
          </a:xfrm>
          <a:prstGeom prst="rect">
            <a:avLst/>
          </a:prstGeom>
          <a:noFill/>
        </p:spPr>
        <p:txBody>
          <a:bodyPr wrap="square" rtlCol="0">
            <a:spAutoFit/>
          </a:bodyPr>
          <a:lstStyle/>
          <a:p>
            <a:pPr marL="0" indent="0" algn="ctr">
              <a:buNone/>
            </a:pPr>
            <a:r>
              <a:rPr lang="en-US" sz="2800">
                <a:solidFill>
                  <a:schemeClr val="bg1"/>
                </a:solidFill>
                <a:latin typeface="+mj-lt"/>
              </a:rPr>
              <a:t>Deploy in the cloud for minimal IT burden</a:t>
            </a:r>
          </a:p>
        </p:txBody>
      </p:sp>
      <p:sp>
        <p:nvSpPr>
          <p:cNvPr id="15" name="TextBox 14">
            <a:extLst>
              <a:ext uri="{FF2B5EF4-FFF2-40B4-BE49-F238E27FC236}">
                <a16:creationId xmlns:a16="http://schemas.microsoft.com/office/drawing/2014/main" id="{8442EB1F-B3E4-DB53-0C33-8146527D9482}"/>
              </a:ext>
            </a:extLst>
          </p:cNvPr>
          <p:cNvSpPr txBox="1">
            <a:spLocks/>
          </p:cNvSpPr>
          <p:nvPr/>
        </p:nvSpPr>
        <p:spPr>
          <a:xfrm>
            <a:off x="4745337" y="1351489"/>
            <a:ext cx="2701324" cy="1384995"/>
          </a:xfrm>
          <a:prstGeom prst="rect">
            <a:avLst/>
          </a:prstGeom>
          <a:noFill/>
        </p:spPr>
        <p:txBody>
          <a:bodyPr wrap="square" rtlCol="0">
            <a:spAutoFit/>
          </a:bodyPr>
          <a:lstStyle/>
          <a:p>
            <a:pPr marL="0" indent="0" algn="ctr">
              <a:buNone/>
            </a:pPr>
            <a:r>
              <a:rPr lang="en-US" sz="2800">
                <a:solidFill>
                  <a:schemeClr val="bg1"/>
                </a:solidFill>
                <a:latin typeface="+mj-lt"/>
              </a:rPr>
              <a:t>Convert paper-based processes to 100% digital</a:t>
            </a:r>
          </a:p>
        </p:txBody>
      </p:sp>
      <p:pic>
        <p:nvPicPr>
          <p:cNvPr id="25" name="Picture 24">
            <a:extLst>
              <a:ext uri="{FF2B5EF4-FFF2-40B4-BE49-F238E27FC236}">
                <a16:creationId xmlns:a16="http://schemas.microsoft.com/office/drawing/2014/main" id="{F4D053BC-D5A8-9AF2-0194-C148C81B3BE7}"/>
              </a:ext>
            </a:extLst>
          </p:cNvPr>
          <p:cNvPicPr>
            <a:picLocks noChangeAspect="1"/>
          </p:cNvPicPr>
          <p:nvPr/>
        </p:nvPicPr>
        <p:blipFill>
          <a:blip r:embed="rId4"/>
          <a:stretch>
            <a:fillRect/>
          </a:stretch>
        </p:blipFill>
        <p:spPr>
          <a:xfrm>
            <a:off x="10084196" y="6528243"/>
            <a:ext cx="1501252" cy="173373"/>
          </a:xfrm>
          <a:prstGeom prst="rect">
            <a:avLst/>
          </a:prstGeom>
        </p:spPr>
      </p:pic>
    </p:spTree>
    <p:extLst>
      <p:ext uri="{BB962C8B-B14F-4D97-AF65-F5344CB8AC3E}">
        <p14:creationId xmlns:p14="http://schemas.microsoft.com/office/powerpoint/2010/main" val="15496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p:bldP spid="17" grpId="0"/>
      <p:bldP spid="18"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C8636EB-E120-0147-2619-F3A09642DEE9}"/>
              </a:ext>
            </a:extLst>
          </p:cNvPr>
          <p:cNvSpPr/>
          <p:nvPr/>
        </p:nvSpPr>
        <p:spPr>
          <a:xfrm>
            <a:off x="8285313" y="160529"/>
            <a:ext cx="3486912" cy="1928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Arrow: Right 12">
            <a:extLst>
              <a:ext uri="{FF2B5EF4-FFF2-40B4-BE49-F238E27FC236}">
                <a16:creationId xmlns:a16="http://schemas.microsoft.com/office/drawing/2014/main" id="{26B1424A-A054-70B1-760A-4C3940E688C7}"/>
              </a:ext>
            </a:extLst>
          </p:cNvPr>
          <p:cNvSpPr/>
          <p:nvPr/>
        </p:nvSpPr>
        <p:spPr>
          <a:xfrm>
            <a:off x="7808300" y="182882"/>
            <a:ext cx="487680" cy="1883662"/>
          </a:xfrm>
          <a:prstGeom prst="rightArrow">
            <a:avLst>
              <a:gd name="adj1" fmla="val 70712"/>
              <a:gd name="adj2" fmla="val 641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4" name="Rectangle 13">
            <a:extLst>
              <a:ext uri="{FF2B5EF4-FFF2-40B4-BE49-F238E27FC236}">
                <a16:creationId xmlns:a16="http://schemas.microsoft.com/office/drawing/2014/main" id="{CC4567D0-71DE-5FBB-8609-396B3E91F283}"/>
              </a:ext>
            </a:extLst>
          </p:cNvPr>
          <p:cNvSpPr/>
          <p:nvPr/>
        </p:nvSpPr>
        <p:spPr>
          <a:xfrm>
            <a:off x="4406732" y="138176"/>
            <a:ext cx="3486912" cy="1928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Arrow: Right 9">
            <a:extLst>
              <a:ext uri="{FF2B5EF4-FFF2-40B4-BE49-F238E27FC236}">
                <a16:creationId xmlns:a16="http://schemas.microsoft.com/office/drawing/2014/main" id="{06DB9EC8-DEF3-958A-6B99-75DCCC37FCC8}"/>
              </a:ext>
            </a:extLst>
          </p:cNvPr>
          <p:cNvSpPr/>
          <p:nvPr/>
        </p:nvSpPr>
        <p:spPr>
          <a:xfrm>
            <a:off x="3919052" y="182882"/>
            <a:ext cx="487680" cy="1883662"/>
          </a:xfrm>
          <a:prstGeom prst="rightArrow">
            <a:avLst>
              <a:gd name="adj1" fmla="val 70712"/>
              <a:gd name="adj2" fmla="val 641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2" name="Rectangle 11">
            <a:extLst>
              <a:ext uri="{FF2B5EF4-FFF2-40B4-BE49-F238E27FC236}">
                <a16:creationId xmlns:a16="http://schemas.microsoft.com/office/drawing/2014/main" id="{CDC2FB17-51E4-446B-95B2-1C45799FFAB0}"/>
              </a:ext>
            </a:extLst>
          </p:cNvPr>
          <p:cNvSpPr/>
          <p:nvPr/>
        </p:nvSpPr>
        <p:spPr>
          <a:xfrm>
            <a:off x="517484" y="138176"/>
            <a:ext cx="3486912" cy="1928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Text Placeholder 2">
            <a:extLst>
              <a:ext uri="{FF2B5EF4-FFF2-40B4-BE49-F238E27FC236}">
                <a16:creationId xmlns:a16="http://schemas.microsoft.com/office/drawing/2014/main" id="{DAEE33A3-957E-55CC-C328-032FB101A29D}"/>
              </a:ext>
            </a:extLst>
          </p:cNvPr>
          <p:cNvSpPr>
            <a:spLocks noGrp="1"/>
          </p:cNvSpPr>
          <p:nvPr>
            <p:ph type="body" idx="1"/>
          </p:nvPr>
        </p:nvSpPr>
        <p:spPr>
          <a:xfrm>
            <a:off x="739987" y="750824"/>
            <a:ext cx="3355848" cy="823912"/>
          </a:xfrm>
        </p:spPr>
        <p:txBody>
          <a:bodyPr anchor="ctr">
            <a:normAutofit/>
          </a:bodyPr>
          <a:lstStyle/>
          <a:p>
            <a:pPr algn="ctr"/>
            <a:r>
              <a:rPr lang="en-US" sz="3200" dirty="0">
                <a:solidFill>
                  <a:schemeClr val="bg1"/>
                </a:solidFill>
              </a:rPr>
              <a:t>Up and run fast</a:t>
            </a:r>
            <a:endParaRPr lang="en-DK" sz="3200" dirty="0">
              <a:solidFill>
                <a:schemeClr val="bg1"/>
              </a:solidFill>
            </a:endParaRPr>
          </a:p>
        </p:txBody>
      </p:sp>
      <p:sp>
        <p:nvSpPr>
          <p:cNvPr id="4" name="Content Placeholder 3">
            <a:extLst>
              <a:ext uri="{FF2B5EF4-FFF2-40B4-BE49-F238E27FC236}">
                <a16:creationId xmlns:a16="http://schemas.microsoft.com/office/drawing/2014/main" id="{4BD7B386-09A4-7F8F-8E66-9F314EE35477}"/>
              </a:ext>
            </a:extLst>
          </p:cNvPr>
          <p:cNvSpPr>
            <a:spLocks noGrp="1"/>
          </p:cNvSpPr>
          <p:nvPr>
            <p:ph sz="half" idx="2"/>
          </p:nvPr>
        </p:nvSpPr>
        <p:spPr>
          <a:xfrm>
            <a:off x="606552" y="2414017"/>
            <a:ext cx="3522472" cy="3775646"/>
          </a:xfrm>
        </p:spPr>
        <p:txBody>
          <a:bodyPr/>
          <a:lstStyle/>
          <a:p>
            <a:r>
              <a:rPr lang="en-US" dirty="0"/>
              <a:t>Pre-configured</a:t>
            </a:r>
          </a:p>
          <a:p>
            <a:r>
              <a:rPr lang="en-US" dirty="0"/>
              <a:t>Handles Basic Validation needs</a:t>
            </a:r>
          </a:p>
          <a:p>
            <a:r>
              <a:rPr lang="en-US" dirty="0"/>
              <a:t>2-4 weeks of implementation</a:t>
            </a:r>
          </a:p>
          <a:p>
            <a:endParaRPr lang="en-DK" dirty="0"/>
          </a:p>
        </p:txBody>
      </p:sp>
      <p:sp>
        <p:nvSpPr>
          <p:cNvPr id="5" name="Text Placeholder 4">
            <a:extLst>
              <a:ext uri="{FF2B5EF4-FFF2-40B4-BE49-F238E27FC236}">
                <a16:creationId xmlns:a16="http://schemas.microsoft.com/office/drawing/2014/main" id="{F682BEF4-7E78-59B8-C0B9-A89154F8C3C5}"/>
              </a:ext>
            </a:extLst>
          </p:cNvPr>
          <p:cNvSpPr>
            <a:spLocks noGrp="1"/>
          </p:cNvSpPr>
          <p:nvPr>
            <p:ph type="body" sz="quarter" idx="3"/>
          </p:nvPr>
        </p:nvSpPr>
        <p:spPr>
          <a:xfrm>
            <a:off x="8285313" y="750824"/>
            <a:ext cx="3486912" cy="823912"/>
          </a:xfrm>
        </p:spPr>
        <p:txBody>
          <a:bodyPr anchor="ctr">
            <a:noAutofit/>
          </a:bodyPr>
          <a:lstStyle/>
          <a:p>
            <a:pPr algn="ctr"/>
            <a:r>
              <a:rPr lang="en-US" sz="3200" dirty="0">
                <a:solidFill>
                  <a:schemeClr val="bg1"/>
                </a:solidFill>
              </a:rPr>
              <a:t>Later expand your approach to Digitized Validation</a:t>
            </a:r>
            <a:endParaRPr lang="en-DK" sz="3200" dirty="0">
              <a:solidFill>
                <a:schemeClr val="bg1"/>
              </a:solidFill>
            </a:endParaRPr>
          </a:p>
        </p:txBody>
      </p:sp>
      <p:sp>
        <p:nvSpPr>
          <p:cNvPr id="6" name="Content Placeholder 5">
            <a:extLst>
              <a:ext uri="{FF2B5EF4-FFF2-40B4-BE49-F238E27FC236}">
                <a16:creationId xmlns:a16="http://schemas.microsoft.com/office/drawing/2014/main" id="{BA5848EC-D79A-CDEA-F201-0FCB34705F3A}"/>
              </a:ext>
            </a:extLst>
          </p:cNvPr>
          <p:cNvSpPr>
            <a:spLocks noGrp="1"/>
          </p:cNvSpPr>
          <p:nvPr>
            <p:ph sz="quarter" idx="4"/>
          </p:nvPr>
        </p:nvSpPr>
        <p:spPr>
          <a:xfrm>
            <a:off x="8223505" y="2316481"/>
            <a:ext cx="3355848" cy="3873181"/>
          </a:xfrm>
        </p:spPr>
        <p:txBody>
          <a:bodyPr>
            <a:normAutofit/>
          </a:bodyPr>
          <a:lstStyle/>
          <a:p>
            <a:r>
              <a:rPr lang="en-US" dirty="0"/>
              <a:t>Expand into a Life Cycle Approach of Validation </a:t>
            </a:r>
          </a:p>
          <a:p>
            <a:r>
              <a:rPr lang="en-US" dirty="0"/>
              <a:t>Expand into other kinds of Validation</a:t>
            </a:r>
          </a:p>
          <a:p>
            <a:r>
              <a:rPr lang="en-US" dirty="0"/>
              <a:t>Expand into a more differentiated Validation</a:t>
            </a:r>
          </a:p>
        </p:txBody>
      </p:sp>
      <p:sp>
        <p:nvSpPr>
          <p:cNvPr id="7" name="Text Placeholder 6">
            <a:extLst>
              <a:ext uri="{FF2B5EF4-FFF2-40B4-BE49-F238E27FC236}">
                <a16:creationId xmlns:a16="http://schemas.microsoft.com/office/drawing/2014/main" id="{09265DD8-A8C8-D485-40A8-90A00B107149}"/>
              </a:ext>
            </a:extLst>
          </p:cNvPr>
          <p:cNvSpPr>
            <a:spLocks noGrp="1"/>
          </p:cNvSpPr>
          <p:nvPr>
            <p:ph type="body" sz="quarter" idx="13"/>
          </p:nvPr>
        </p:nvSpPr>
        <p:spPr>
          <a:xfrm>
            <a:off x="4406732" y="690404"/>
            <a:ext cx="3486912" cy="823912"/>
          </a:xfrm>
        </p:spPr>
        <p:txBody>
          <a:bodyPr anchor="ctr">
            <a:noAutofit/>
          </a:bodyPr>
          <a:lstStyle/>
          <a:p>
            <a:pPr algn="ctr"/>
            <a:r>
              <a:rPr lang="en-US" sz="3200" dirty="0">
                <a:solidFill>
                  <a:schemeClr val="bg1"/>
                </a:solidFill>
              </a:rPr>
              <a:t>Enjoy</a:t>
            </a:r>
            <a:r>
              <a:rPr lang="en-US" sz="3200" dirty="0"/>
              <a:t> </a:t>
            </a:r>
          </a:p>
          <a:p>
            <a:pPr algn="ctr"/>
            <a:r>
              <a:rPr lang="en-US" sz="3200" dirty="0">
                <a:solidFill>
                  <a:schemeClr val="bg1"/>
                </a:solidFill>
              </a:rPr>
              <a:t>benefits of Digitized Validation </a:t>
            </a:r>
            <a:endParaRPr lang="en-DK" sz="3200" dirty="0">
              <a:solidFill>
                <a:schemeClr val="bg1"/>
              </a:solidFill>
            </a:endParaRPr>
          </a:p>
        </p:txBody>
      </p:sp>
      <p:sp>
        <p:nvSpPr>
          <p:cNvPr id="8" name="Content Placeholder 7">
            <a:extLst>
              <a:ext uri="{FF2B5EF4-FFF2-40B4-BE49-F238E27FC236}">
                <a16:creationId xmlns:a16="http://schemas.microsoft.com/office/drawing/2014/main" id="{491154DF-08A4-F2AD-CD6A-87DC7576B76B}"/>
              </a:ext>
            </a:extLst>
          </p:cNvPr>
          <p:cNvSpPr>
            <a:spLocks noGrp="1"/>
          </p:cNvSpPr>
          <p:nvPr>
            <p:ph sz="quarter" idx="14"/>
          </p:nvPr>
        </p:nvSpPr>
        <p:spPr>
          <a:xfrm>
            <a:off x="4418076" y="2316481"/>
            <a:ext cx="3355848" cy="3873182"/>
          </a:xfrm>
        </p:spPr>
        <p:txBody>
          <a:bodyPr>
            <a:normAutofit fontScale="92500"/>
          </a:bodyPr>
          <a:lstStyle/>
          <a:p>
            <a:pPr marL="285750" indent="-285750"/>
            <a:r>
              <a:rPr lang="en-US" sz="2800" dirty="0"/>
              <a:t>Cut 50% off time and cost of validation</a:t>
            </a:r>
          </a:p>
          <a:p>
            <a:pPr marL="285750" indent="-285750"/>
            <a:r>
              <a:rPr lang="en-US" sz="2800" dirty="0"/>
              <a:t>Streamline quality</a:t>
            </a:r>
          </a:p>
          <a:p>
            <a:pPr marL="285750" indent="-285750"/>
            <a:r>
              <a:rPr lang="en-US" dirty="0"/>
              <a:t>Data Integrity guaranteed</a:t>
            </a:r>
          </a:p>
          <a:p>
            <a:pPr marL="285750" indent="-285750"/>
            <a:r>
              <a:rPr lang="en-US" dirty="0"/>
              <a:t>An Easy-to-use solution attract validation workforce</a:t>
            </a:r>
            <a:endParaRPr lang="en-DK" dirty="0"/>
          </a:p>
        </p:txBody>
      </p:sp>
      <p:sp>
        <p:nvSpPr>
          <p:cNvPr id="9" name="Slide Number Placeholder 8">
            <a:extLst>
              <a:ext uri="{FF2B5EF4-FFF2-40B4-BE49-F238E27FC236}">
                <a16:creationId xmlns:a16="http://schemas.microsoft.com/office/drawing/2014/main" id="{A5A8E405-ED9D-ED69-65A6-F2B53313AD83}"/>
              </a:ext>
            </a:extLst>
          </p:cNvPr>
          <p:cNvSpPr>
            <a:spLocks noGrp="1"/>
          </p:cNvSpPr>
          <p:nvPr>
            <p:ph type="sldNum" sz="quarter" idx="15"/>
          </p:nvPr>
        </p:nvSpPr>
        <p:spPr/>
        <p:txBody>
          <a:bodyPr/>
          <a:lstStyle/>
          <a:p>
            <a:fld id="{668D70EB-B7FF-4AB0-A48E-08C24E2E3245}" type="slidenum">
              <a:rPr lang="en-US" smtClean="0"/>
              <a:pPr/>
              <a:t>30</a:t>
            </a:fld>
            <a:endParaRPr lang="en-US"/>
          </a:p>
        </p:txBody>
      </p:sp>
    </p:spTree>
    <p:extLst>
      <p:ext uri="{BB962C8B-B14F-4D97-AF65-F5344CB8AC3E}">
        <p14:creationId xmlns:p14="http://schemas.microsoft.com/office/powerpoint/2010/main" val="1110912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F1B40A-09B5-3967-8B58-A9BA571F56E7}"/>
              </a:ext>
            </a:extLst>
          </p:cNvPr>
          <p:cNvSpPr>
            <a:spLocks noGrp="1"/>
          </p:cNvSpPr>
          <p:nvPr>
            <p:ph type="title"/>
          </p:nvPr>
        </p:nvSpPr>
        <p:spPr/>
        <p:txBody>
          <a:bodyPr/>
          <a:lstStyle/>
          <a:p>
            <a:r>
              <a:rPr lang="en-US" dirty="0"/>
              <a:t>Our support</a:t>
            </a:r>
            <a:endParaRPr lang="en-DK" dirty="0"/>
          </a:p>
        </p:txBody>
      </p:sp>
      <p:sp>
        <p:nvSpPr>
          <p:cNvPr id="11" name="Text Placeholder 10">
            <a:extLst>
              <a:ext uri="{FF2B5EF4-FFF2-40B4-BE49-F238E27FC236}">
                <a16:creationId xmlns:a16="http://schemas.microsoft.com/office/drawing/2014/main" id="{CD9060BA-6DB3-16A2-F679-AC8645FE4A81}"/>
              </a:ext>
            </a:extLst>
          </p:cNvPr>
          <p:cNvSpPr>
            <a:spLocks noGrp="1"/>
          </p:cNvSpPr>
          <p:nvPr>
            <p:ph type="body" idx="1"/>
          </p:nvPr>
        </p:nvSpPr>
        <p:spPr/>
        <p:txBody>
          <a:bodyPr/>
          <a:lstStyle/>
          <a:p>
            <a:endParaRPr lang="en-DK"/>
          </a:p>
        </p:txBody>
      </p:sp>
      <p:sp>
        <p:nvSpPr>
          <p:cNvPr id="9" name="Slide Number Placeholder 8">
            <a:extLst>
              <a:ext uri="{FF2B5EF4-FFF2-40B4-BE49-F238E27FC236}">
                <a16:creationId xmlns:a16="http://schemas.microsoft.com/office/drawing/2014/main" id="{4CCEAC00-D5EC-9333-FAB5-6003DE6F8CC2}"/>
              </a:ext>
            </a:extLst>
          </p:cNvPr>
          <p:cNvSpPr>
            <a:spLocks noGrp="1"/>
          </p:cNvSpPr>
          <p:nvPr>
            <p:ph type="sldNum" sz="quarter" idx="4294967295"/>
          </p:nvPr>
        </p:nvSpPr>
        <p:spPr>
          <a:xfrm>
            <a:off x="0" y="6356350"/>
            <a:ext cx="466725" cy="501650"/>
          </a:xfrm>
          <a:prstGeom prst="rect">
            <a:avLst/>
          </a:prstGeom>
        </p:spPr>
        <p:txBody>
          <a:bodyPr/>
          <a:lstStyle/>
          <a:p>
            <a:fld id="{668D70EB-B7FF-4AB0-A48E-08C24E2E3245}" type="slidenum">
              <a:rPr lang="en-US" smtClean="0"/>
              <a:pPr/>
              <a:t>31</a:t>
            </a:fld>
            <a:endParaRPr lang="en-US"/>
          </a:p>
        </p:txBody>
      </p:sp>
    </p:spTree>
    <p:extLst>
      <p:ext uri="{BB962C8B-B14F-4D97-AF65-F5344CB8AC3E}">
        <p14:creationId xmlns:p14="http://schemas.microsoft.com/office/powerpoint/2010/main" val="2097542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8B4A7-E4F6-2BD4-D51A-8967E5474C4F}"/>
              </a:ext>
            </a:extLst>
          </p:cNvPr>
          <p:cNvSpPr>
            <a:spLocks noGrp="1"/>
          </p:cNvSpPr>
          <p:nvPr>
            <p:ph type="title"/>
          </p:nvPr>
        </p:nvSpPr>
        <p:spPr/>
        <p:txBody>
          <a:bodyPr/>
          <a:lstStyle/>
          <a:p>
            <a:r>
              <a:rPr lang="en-US" dirty="0"/>
              <a:t>Our support</a:t>
            </a:r>
            <a:endParaRPr lang="en-DK" dirty="0"/>
          </a:p>
        </p:txBody>
      </p:sp>
      <p:sp>
        <p:nvSpPr>
          <p:cNvPr id="5" name="Content Placeholder 4">
            <a:extLst>
              <a:ext uri="{FF2B5EF4-FFF2-40B4-BE49-F238E27FC236}">
                <a16:creationId xmlns:a16="http://schemas.microsoft.com/office/drawing/2014/main" id="{38A6EC84-8D4E-B836-4E61-34C3D4459082}"/>
              </a:ext>
            </a:extLst>
          </p:cNvPr>
          <p:cNvSpPr>
            <a:spLocks noGrp="1"/>
          </p:cNvSpPr>
          <p:nvPr>
            <p:ph idx="1"/>
          </p:nvPr>
        </p:nvSpPr>
        <p:spPr/>
        <p:txBody>
          <a:bodyPr/>
          <a:lstStyle/>
          <a:p>
            <a:r>
              <a:rPr lang="en-US" dirty="0"/>
              <a:t>Marketing and sales material at the partner portal</a:t>
            </a:r>
          </a:p>
          <a:p>
            <a:r>
              <a:rPr lang="en-US" dirty="0"/>
              <a:t>Perform demos if needed</a:t>
            </a:r>
          </a:p>
          <a:p>
            <a:r>
              <a:rPr lang="en-US" dirty="0"/>
              <a:t>Need a quote</a:t>
            </a:r>
          </a:p>
        </p:txBody>
      </p:sp>
    </p:spTree>
    <p:extLst>
      <p:ext uri="{BB962C8B-B14F-4D97-AF65-F5344CB8AC3E}">
        <p14:creationId xmlns:p14="http://schemas.microsoft.com/office/powerpoint/2010/main" val="3758463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70BFF5-E23C-4030-BD75-3EE5D41F0E0E}"/>
              </a:ext>
            </a:extLst>
          </p:cNvPr>
          <p:cNvSpPr>
            <a:spLocks noGrp="1"/>
          </p:cNvSpPr>
          <p:nvPr>
            <p:ph type="title"/>
          </p:nvPr>
        </p:nvSpPr>
        <p:spPr/>
        <p:txBody>
          <a:bodyPr/>
          <a:lstStyle/>
          <a:p>
            <a:r>
              <a:rPr lang="en-US" dirty="0"/>
              <a:t>Thank You! – Any ?</a:t>
            </a:r>
          </a:p>
        </p:txBody>
      </p:sp>
      <p:sp>
        <p:nvSpPr>
          <p:cNvPr id="2" name="Subtitle 1">
            <a:extLst>
              <a:ext uri="{FF2B5EF4-FFF2-40B4-BE49-F238E27FC236}">
                <a16:creationId xmlns:a16="http://schemas.microsoft.com/office/drawing/2014/main" id="{B97F9E8F-EC71-3484-1E52-76C84B1AA549}"/>
              </a:ext>
            </a:extLst>
          </p:cNvPr>
          <p:cNvSpPr>
            <a:spLocks noGrp="1"/>
          </p:cNvSpPr>
          <p:nvPr>
            <p:ph type="subTitle" idx="10"/>
          </p:nvPr>
        </p:nvSpPr>
        <p:spPr/>
        <p:txBody>
          <a:bodyPr/>
          <a:lstStyle/>
          <a:p>
            <a:endParaRPr lang="en-US" dirty="0"/>
          </a:p>
        </p:txBody>
      </p:sp>
    </p:spTree>
    <p:extLst>
      <p:ext uri="{BB962C8B-B14F-4D97-AF65-F5344CB8AC3E}">
        <p14:creationId xmlns:p14="http://schemas.microsoft.com/office/powerpoint/2010/main" val="28943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4" name="Picture 13" descr="A picture containing handcart&#10;&#10;Description automatically generated">
            <a:extLst>
              <a:ext uri="{FF2B5EF4-FFF2-40B4-BE49-F238E27FC236}">
                <a16:creationId xmlns:a16="http://schemas.microsoft.com/office/drawing/2014/main" id="{3CC59871-72F3-C201-F305-755BC2BBA9B2}"/>
              </a:ext>
            </a:extLst>
          </p:cNvPr>
          <p:cNvPicPr>
            <a:picLocks noChangeAspect="1"/>
          </p:cNvPicPr>
          <p:nvPr/>
        </p:nvPicPr>
        <p:blipFill rotWithShape="1">
          <a:blip r:embed="rId3">
            <a:duotone>
              <a:schemeClr val="bg2">
                <a:shade val="45000"/>
                <a:satMod val="135000"/>
              </a:schemeClr>
              <a:prstClr val="white"/>
            </a:duotone>
            <a:alphaModFix amt="14000"/>
            <a:extLst>
              <a:ext uri="{28A0092B-C50C-407E-A947-70E740481C1C}">
                <a14:useLocalDpi xmlns:a14="http://schemas.microsoft.com/office/drawing/2010/main" val="0"/>
              </a:ext>
            </a:extLst>
          </a:blip>
          <a:srcRect l="55355" t="5642" b="5642"/>
          <a:stretch/>
        </p:blipFill>
        <p:spPr>
          <a:xfrm>
            <a:off x="0" y="-1"/>
            <a:ext cx="3451177" cy="6858001"/>
          </a:xfrm>
          <a:prstGeom prst="rect">
            <a:avLst/>
          </a:prstGeom>
          <a:noFill/>
        </p:spPr>
      </p:pic>
      <p:sp>
        <p:nvSpPr>
          <p:cNvPr id="4" name="Title 3">
            <a:extLst>
              <a:ext uri="{FF2B5EF4-FFF2-40B4-BE49-F238E27FC236}">
                <a16:creationId xmlns:a16="http://schemas.microsoft.com/office/drawing/2014/main" id="{2C4A08B4-8E73-88F6-92F2-E696220D34E0}"/>
              </a:ext>
            </a:extLst>
          </p:cNvPr>
          <p:cNvSpPr>
            <a:spLocks noGrp="1"/>
          </p:cNvSpPr>
          <p:nvPr>
            <p:ph type="title"/>
          </p:nvPr>
        </p:nvSpPr>
        <p:spPr/>
        <p:txBody>
          <a:bodyPr/>
          <a:lstStyle/>
          <a:p>
            <a:pPr algn="ctr"/>
            <a:r>
              <a:rPr lang="en-US" sz="4800" dirty="0">
                <a:solidFill>
                  <a:schemeClr val="accent1">
                    <a:lumMod val="40000"/>
                    <a:lumOff val="60000"/>
                  </a:schemeClr>
                </a:solidFill>
                <a:latin typeface="+mj-lt"/>
              </a:rPr>
              <a:t>Why did we develop VLMS Express ?</a:t>
            </a:r>
            <a:endParaRPr lang="en-US" sz="4400" dirty="0">
              <a:solidFill>
                <a:schemeClr val="accent1">
                  <a:lumMod val="40000"/>
                  <a:lumOff val="60000"/>
                </a:schemeClr>
              </a:solidFill>
            </a:endParaRPr>
          </a:p>
        </p:txBody>
      </p:sp>
      <p:sp>
        <p:nvSpPr>
          <p:cNvPr id="2" name="Content Placeholder 1">
            <a:extLst>
              <a:ext uri="{FF2B5EF4-FFF2-40B4-BE49-F238E27FC236}">
                <a16:creationId xmlns:a16="http://schemas.microsoft.com/office/drawing/2014/main" id="{C2B90FD7-702E-6671-EEBF-059A31C6902B}"/>
              </a:ext>
            </a:extLst>
          </p:cNvPr>
          <p:cNvSpPr>
            <a:spLocks noGrp="1"/>
          </p:cNvSpPr>
          <p:nvPr>
            <p:ph idx="1"/>
          </p:nvPr>
        </p:nvSpPr>
        <p:spPr>
          <a:xfrm>
            <a:off x="3039872" y="1600200"/>
            <a:ext cx="6396735" cy="4569246"/>
          </a:xfrm>
        </p:spPr>
        <p:txBody>
          <a:bodyPr>
            <a:normAutofit/>
          </a:bodyPr>
          <a:lstStyle/>
          <a:p>
            <a:r>
              <a:rPr lang="en-US" dirty="0">
                <a:solidFill>
                  <a:srgbClr val="FFFF00"/>
                </a:solidFill>
              </a:rPr>
              <a:t>Not</a:t>
            </a:r>
            <a:r>
              <a:rPr lang="en-US" dirty="0">
                <a:solidFill>
                  <a:schemeClr val="bg1"/>
                </a:solidFill>
              </a:rPr>
              <a:t> all organizations are willing to </a:t>
            </a:r>
            <a:r>
              <a:rPr lang="en-US" dirty="0">
                <a:solidFill>
                  <a:srgbClr val="FFFF00"/>
                </a:solidFill>
              </a:rPr>
              <a:t>fully commit to go Digitized Validation, but want to grow into it</a:t>
            </a:r>
          </a:p>
          <a:p>
            <a:endParaRPr lang="en-US" dirty="0">
              <a:solidFill>
                <a:schemeClr val="bg1"/>
              </a:solidFill>
            </a:endParaRPr>
          </a:p>
          <a:p>
            <a:r>
              <a:rPr lang="en-US" dirty="0">
                <a:solidFill>
                  <a:srgbClr val="FFFF00"/>
                </a:solidFill>
              </a:rPr>
              <a:t>Not</a:t>
            </a:r>
            <a:r>
              <a:rPr lang="en-US" dirty="0">
                <a:solidFill>
                  <a:schemeClr val="bg1"/>
                </a:solidFill>
              </a:rPr>
              <a:t> all organizations </a:t>
            </a:r>
            <a:r>
              <a:rPr lang="en-US" dirty="0">
                <a:solidFill>
                  <a:srgbClr val="FFFF00"/>
                </a:solidFill>
              </a:rPr>
              <a:t>need to support all types of validation</a:t>
            </a:r>
            <a:r>
              <a:rPr lang="en-US" dirty="0">
                <a:solidFill>
                  <a:schemeClr val="bg1"/>
                </a:solidFill>
              </a:rPr>
              <a:t>.</a:t>
            </a:r>
          </a:p>
          <a:p>
            <a:endParaRPr lang="en-US" dirty="0">
              <a:solidFill>
                <a:schemeClr val="bg1"/>
              </a:solidFill>
            </a:endParaRPr>
          </a:p>
        </p:txBody>
      </p:sp>
      <p:pic>
        <p:nvPicPr>
          <p:cNvPr id="20" name="Picture 19" descr="A picture containing handcart&#10;&#10;Description automatically generated">
            <a:extLst>
              <a:ext uri="{FF2B5EF4-FFF2-40B4-BE49-F238E27FC236}">
                <a16:creationId xmlns:a16="http://schemas.microsoft.com/office/drawing/2014/main" id="{D8491089-071D-0422-06BA-BEFA960E7D17}"/>
              </a:ext>
            </a:extLst>
          </p:cNvPr>
          <p:cNvPicPr>
            <a:picLocks noChangeAspect="1"/>
          </p:cNvPicPr>
          <p:nvPr/>
        </p:nvPicPr>
        <p:blipFill rotWithShape="1">
          <a:blip r:embed="rId3">
            <a:duotone>
              <a:schemeClr val="bg2">
                <a:shade val="45000"/>
                <a:satMod val="135000"/>
              </a:schemeClr>
              <a:prstClr val="white"/>
            </a:duotone>
            <a:alphaModFix amt="14000"/>
            <a:extLst>
              <a:ext uri="{28A0092B-C50C-407E-A947-70E740481C1C}">
                <a14:useLocalDpi xmlns:a14="http://schemas.microsoft.com/office/drawing/2010/main" val="0"/>
              </a:ext>
            </a:extLst>
          </a:blip>
          <a:srcRect t="5642" r="57209" b="5642"/>
          <a:stretch/>
        </p:blipFill>
        <p:spPr>
          <a:xfrm>
            <a:off x="8884123" y="0"/>
            <a:ext cx="3307877" cy="6858001"/>
          </a:xfrm>
          <a:prstGeom prst="rect">
            <a:avLst/>
          </a:prstGeom>
          <a:noFill/>
        </p:spPr>
      </p:pic>
      <p:pic>
        <p:nvPicPr>
          <p:cNvPr id="25" name="Picture 24">
            <a:extLst>
              <a:ext uri="{FF2B5EF4-FFF2-40B4-BE49-F238E27FC236}">
                <a16:creationId xmlns:a16="http://schemas.microsoft.com/office/drawing/2014/main" id="{F4D053BC-D5A8-9AF2-0194-C148C81B3BE7}"/>
              </a:ext>
            </a:extLst>
          </p:cNvPr>
          <p:cNvPicPr>
            <a:picLocks noChangeAspect="1"/>
          </p:cNvPicPr>
          <p:nvPr/>
        </p:nvPicPr>
        <p:blipFill>
          <a:blip r:embed="rId4"/>
          <a:stretch>
            <a:fillRect/>
          </a:stretch>
        </p:blipFill>
        <p:spPr>
          <a:xfrm>
            <a:off x="10084196" y="6528243"/>
            <a:ext cx="1501252" cy="173373"/>
          </a:xfrm>
          <a:prstGeom prst="rect">
            <a:avLst/>
          </a:prstGeom>
        </p:spPr>
      </p:pic>
    </p:spTree>
    <p:extLst>
      <p:ext uri="{BB962C8B-B14F-4D97-AF65-F5344CB8AC3E}">
        <p14:creationId xmlns:p14="http://schemas.microsoft.com/office/powerpoint/2010/main" val="1283689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ACE2-D2C7-3FE8-9C67-B5F504679E23}"/>
              </a:ext>
            </a:extLst>
          </p:cNvPr>
          <p:cNvSpPr>
            <a:spLocks noGrp="1"/>
          </p:cNvSpPr>
          <p:nvPr>
            <p:ph type="title"/>
          </p:nvPr>
        </p:nvSpPr>
        <p:spPr/>
        <p:txBody>
          <a:bodyPr/>
          <a:lstStyle/>
          <a:p>
            <a:r>
              <a:rPr lang="en-US" dirty="0">
                <a:latin typeface="Calibri Light"/>
                <a:cs typeface="Calibri Light"/>
              </a:rPr>
              <a:t>Brief overview of </a:t>
            </a:r>
            <a:r>
              <a:rPr lang="en-US">
                <a:latin typeface="Calibri Light"/>
                <a:cs typeface="Calibri Light"/>
              </a:rPr>
              <a:t>VLMS Express….</a:t>
            </a:r>
          </a:p>
        </p:txBody>
      </p:sp>
      <p:sp>
        <p:nvSpPr>
          <p:cNvPr id="7" name="Text Placeholder 6">
            <a:extLst>
              <a:ext uri="{FF2B5EF4-FFF2-40B4-BE49-F238E27FC236}">
                <a16:creationId xmlns:a16="http://schemas.microsoft.com/office/drawing/2014/main" id="{3717A1C7-B946-80C3-1CF1-8A6AA544C1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314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42B0A619-8A58-F637-2068-D4CDA9B979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45"/>
          <a:stretch/>
        </p:blipFill>
        <p:spPr bwMode="auto">
          <a:xfrm>
            <a:off x="0" y="0"/>
            <a:ext cx="12141241" cy="6858000"/>
          </a:xfrm>
          <a:prstGeom prst="rect">
            <a:avLst/>
          </a:prstGeom>
          <a:gradFill flip="none" rotWithShape="1">
            <a:gsLst>
              <a:gs pos="100000">
                <a:srgbClr val="C3C3C3"/>
              </a:gs>
              <a:gs pos="0">
                <a:srgbClr val="A4A4A4"/>
              </a:gs>
            </a:gsLst>
            <a:lin ang="5400000" scaled="1"/>
            <a:tileRect/>
          </a:gradFill>
        </p:spPr>
      </p:pic>
      <p:sp>
        <p:nvSpPr>
          <p:cNvPr id="3" name="Slide Number Placeholder 2">
            <a:extLst>
              <a:ext uri="{FF2B5EF4-FFF2-40B4-BE49-F238E27FC236}">
                <a16:creationId xmlns:a16="http://schemas.microsoft.com/office/drawing/2014/main" id="{FD7601AC-D4AE-8D1B-61D3-F6B3723C6918}"/>
              </a:ext>
            </a:extLst>
          </p:cNvPr>
          <p:cNvSpPr>
            <a:spLocks noGrp="1"/>
          </p:cNvSpPr>
          <p:nvPr>
            <p:ph type="sldNum" sz="quarter" idx="4"/>
          </p:nvPr>
        </p:nvSpPr>
        <p:spPr/>
        <p:txBody>
          <a:bodyPr/>
          <a:lstStyle/>
          <a:p>
            <a:fld id="{668D70EB-B7FF-4AB0-A48E-08C24E2E3245}" type="slidenum">
              <a:rPr lang="en-US" smtClean="0"/>
              <a:pPr/>
              <a:t>6</a:t>
            </a:fld>
            <a:endParaRPr lang="en-US"/>
          </a:p>
        </p:txBody>
      </p:sp>
      <p:sp>
        <p:nvSpPr>
          <p:cNvPr id="5" name="TextBox 4">
            <a:extLst>
              <a:ext uri="{FF2B5EF4-FFF2-40B4-BE49-F238E27FC236}">
                <a16:creationId xmlns:a16="http://schemas.microsoft.com/office/drawing/2014/main" id="{435E8175-2A58-9173-8975-BF7D4CE67D68}"/>
              </a:ext>
            </a:extLst>
          </p:cNvPr>
          <p:cNvSpPr txBox="1"/>
          <p:nvPr/>
        </p:nvSpPr>
        <p:spPr>
          <a:xfrm>
            <a:off x="3770482" y="20683"/>
            <a:ext cx="2429571" cy="411567"/>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sp>
        <p:nvSpPr>
          <p:cNvPr id="8" name="Rectangle 7">
            <a:extLst>
              <a:ext uri="{FF2B5EF4-FFF2-40B4-BE49-F238E27FC236}">
                <a16:creationId xmlns:a16="http://schemas.microsoft.com/office/drawing/2014/main" id="{F43D6EE8-AA24-551B-AC12-3E197D0C8F29}"/>
              </a:ext>
            </a:extLst>
          </p:cNvPr>
          <p:cNvSpPr/>
          <p:nvPr/>
        </p:nvSpPr>
        <p:spPr>
          <a:xfrm>
            <a:off x="4678016" y="0"/>
            <a:ext cx="7513983" cy="6858000"/>
          </a:xfrm>
          <a:prstGeom prst="rect">
            <a:avLst/>
          </a:prstGeom>
          <a:gradFill>
            <a:gsLst>
              <a:gs pos="0">
                <a:schemeClr val="bg1">
                  <a:alpha val="0"/>
                </a:schemeClr>
              </a:gs>
              <a:gs pos="83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36A43-C8E1-E324-BB09-C6B87DA678D7}"/>
              </a:ext>
            </a:extLst>
          </p:cNvPr>
          <p:cNvSpPr>
            <a:spLocks noGrp="1"/>
          </p:cNvSpPr>
          <p:nvPr>
            <p:ph type="title"/>
          </p:nvPr>
        </p:nvSpPr>
        <p:spPr>
          <a:xfrm>
            <a:off x="7478973" y="0"/>
            <a:ext cx="4106475" cy="6858000"/>
          </a:xfrm>
        </p:spPr>
        <p:txBody>
          <a:bodyPr anchor="ctr" anchorCtr="0"/>
          <a:lstStyle/>
          <a:p>
            <a:r>
              <a:rPr lang="en-US" sz="4400">
                <a:latin typeface="+mj-lt"/>
              </a:rPr>
              <a:t>Intuitive </a:t>
            </a:r>
            <a:br>
              <a:rPr lang="en-US" sz="4400">
                <a:latin typeface="+mj-lt"/>
              </a:rPr>
            </a:br>
            <a:r>
              <a:rPr lang="en-US" sz="4400">
                <a:latin typeface="+mj-lt"/>
              </a:rPr>
              <a:t>and flexible authoring</a:t>
            </a:r>
          </a:p>
        </p:txBody>
      </p:sp>
      <p:pic>
        <p:nvPicPr>
          <p:cNvPr id="9" name="Picture 8">
            <a:extLst>
              <a:ext uri="{FF2B5EF4-FFF2-40B4-BE49-F238E27FC236}">
                <a16:creationId xmlns:a16="http://schemas.microsoft.com/office/drawing/2014/main" id="{BC8A9681-3782-8421-2D1F-C4C62014BC4C}"/>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412979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18080B-C69E-0A4D-43A2-C7AA80BC4670}"/>
              </a:ext>
            </a:extLst>
          </p:cNvPr>
          <p:cNvPicPr>
            <a:picLocks noChangeAspect="1"/>
          </p:cNvPicPr>
          <p:nvPr/>
        </p:nvPicPr>
        <p:blipFill rotWithShape="1">
          <a:blip r:embed="rId3"/>
          <a:srcRect l="34218"/>
          <a:stretch/>
        </p:blipFill>
        <p:spPr>
          <a:xfrm>
            <a:off x="0" y="0"/>
            <a:ext cx="8848436" cy="6854127"/>
          </a:xfrm>
          <a:prstGeom prst="rect">
            <a:avLst/>
          </a:prstGeom>
        </p:spPr>
      </p:pic>
      <p:sp>
        <p:nvSpPr>
          <p:cNvPr id="2" name="Rectangle 1">
            <a:extLst>
              <a:ext uri="{FF2B5EF4-FFF2-40B4-BE49-F238E27FC236}">
                <a16:creationId xmlns:a16="http://schemas.microsoft.com/office/drawing/2014/main" id="{624B26BF-EE1E-D13D-CEAA-23A9849B72E7}"/>
              </a:ext>
            </a:extLst>
          </p:cNvPr>
          <p:cNvSpPr/>
          <p:nvPr/>
        </p:nvSpPr>
        <p:spPr>
          <a:xfrm>
            <a:off x="2343151" y="0"/>
            <a:ext cx="9848850" cy="6858000"/>
          </a:xfrm>
          <a:prstGeom prst="rect">
            <a:avLst/>
          </a:prstGeom>
          <a:gradFill>
            <a:gsLst>
              <a:gs pos="0">
                <a:schemeClr val="bg1">
                  <a:alpha val="0"/>
                </a:schemeClr>
              </a:gs>
              <a:gs pos="83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2AAFA1D1-3EDD-29FC-0828-E9FAAEDC5FCB}"/>
              </a:ext>
            </a:extLst>
          </p:cNvPr>
          <p:cNvSpPr txBox="1">
            <a:spLocks/>
          </p:cNvSpPr>
          <p:nvPr/>
        </p:nvSpPr>
        <p:spPr>
          <a:xfrm>
            <a:off x="80885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cs typeface="Calibri Light"/>
              </a:rPr>
              <a:t>Execute directly within the protocol document</a:t>
            </a:r>
            <a:endParaRPr lang="en-US" sz="4400">
              <a:effectLst>
                <a:glow rad="254000">
                  <a:schemeClr val="bg1"/>
                </a:glow>
              </a:effectLst>
              <a:latin typeface="+mj-lt"/>
            </a:endParaRPr>
          </a:p>
        </p:txBody>
      </p:sp>
      <p:sp>
        <p:nvSpPr>
          <p:cNvPr id="6" name="TextBox 5">
            <a:extLst>
              <a:ext uri="{FF2B5EF4-FFF2-40B4-BE49-F238E27FC236}">
                <a16:creationId xmlns:a16="http://schemas.microsoft.com/office/drawing/2014/main" id="{49EB85D4-FCD6-2CD6-2EC6-93B1CB24B662}"/>
              </a:ext>
            </a:extLst>
          </p:cNvPr>
          <p:cNvSpPr txBox="1"/>
          <p:nvPr/>
        </p:nvSpPr>
        <p:spPr>
          <a:xfrm>
            <a:off x="-3048" y="0"/>
            <a:ext cx="2343151" cy="485775"/>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pic>
        <p:nvPicPr>
          <p:cNvPr id="7" name="Picture 6">
            <a:extLst>
              <a:ext uri="{FF2B5EF4-FFF2-40B4-BE49-F238E27FC236}">
                <a16:creationId xmlns:a16="http://schemas.microsoft.com/office/drawing/2014/main" id="{6DEE341F-5330-3425-84EB-993E5811DC5D}"/>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34786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509C17-4702-2A1D-2DFE-FACD22D949C7}"/>
              </a:ext>
            </a:extLst>
          </p:cNvPr>
          <p:cNvGrpSpPr/>
          <p:nvPr/>
        </p:nvGrpSpPr>
        <p:grpSpPr>
          <a:xfrm>
            <a:off x="0" y="0"/>
            <a:ext cx="12192000" cy="6862462"/>
            <a:chOff x="0" y="0"/>
            <a:chExt cx="12192000" cy="6862462"/>
          </a:xfrm>
        </p:grpSpPr>
        <p:pic>
          <p:nvPicPr>
            <p:cNvPr id="5" name="Picture 4">
              <a:extLst>
                <a:ext uri="{FF2B5EF4-FFF2-40B4-BE49-F238E27FC236}">
                  <a16:creationId xmlns:a16="http://schemas.microsoft.com/office/drawing/2014/main" id="{24BBF724-8EA8-F028-5BAF-1A8FA7641570}"/>
                </a:ext>
              </a:extLst>
            </p:cNvPr>
            <p:cNvPicPr>
              <a:picLocks noChangeAspect="1"/>
            </p:cNvPicPr>
            <p:nvPr/>
          </p:nvPicPr>
          <p:blipFill rotWithShape="1">
            <a:blip r:embed="rId3"/>
            <a:srcRect r="4660"/>
            <a:stretch/>
          </p:blipFill>
          <p:spPr>
            <a:xfrm>
              <a:off x="0" y="0"/>
              <a:ext cx="12192000" cy="6862462"/>
            </a:xfrm>
            <a:prstGeom prst="rect">
              <a:avLst/>
            </a:prstGeom>
          </p:spPr>
        </p:pic>
        <p:sp>
          <p:nvSpPr>
            <p:cNvPr id="6" name="TextBox 5">
              <a:extLst>
                <a:ext uri="{FF2B5EF4-FFF2-40B4-BE49-F238E27FC236}">
                  <a16:creationId xmlns:a16="http://schemas.microsoft.com/office/drawing/2014/main" id="{B8B87024-13CE-A91A-8927-4C8623B4D47A}"/>
                </a:ext>
              </a:extLst>
            </p:cNvPr>
            <p:cNvSpPr txBox="1"/>
            <p:nvPr/>
          </p:nvSpPr>
          <p:spPr>
            <a:xfrm>
              <a:off x="4136707" y="1911180"/>
              <a:ext cx="8055293" cy="3961811"/>
            </a:xfrm>
            <a:prstGeom prst="rect">
              <a:avLst/>
            </a:prstGeom>
            <a:solidFill>
              <a:schemeClr val="bg1"/>
            </a:solidFill>
          </p:spPr>
          <p:txBody>
            <a:bodyPr wrap="square" rtlCol="0">
              <a:spAutoFit/>
            </a:bodyPr>
            <a:lstStyle/>
            <a:p>
              <a:endParaRPr lang="en-US"/>
            </a:p>
          </p:txBody>
        </p:sp>
        <p:grpSp>
          <p:nvGrpSpPr>
            <p:cNvPr id="7" name="Group 6">
              <a:extLst>
                <a:ext uri="{FF2B5EF4-FFF2-40B4-BE49-F238E27FC236}">
                  <a16:creationId xmlns:a16="http://schemas.microsoft.com/office/drawing/2014/main" id="{8A2624A8-895A-3D59-0C1B-8DF53D6FF8B6}"/>
                </a:ext>
              </a:extLst>
            </p:cNvPr>
            <p:cNvGrpSpPr/>
            <p:nvPr/>
          </p:nvGrpSpPr>
          <p:grpSpPr>
            <a:xfrm>
              <a:off x="4678017" y="1957133"/>
              <a:ext cx="6907431" cy="3870028"/>
              <a:chOff x="2770910" y="1353238"/>
              <a:chExt cx="6585527" cy="3509708"/>
            </a:xfrm>
          </p:grpSpPr>
          <p:pic>
            <p:nvPicPr>
              <p:cNvPr id="8" name="Picture 6" descr="SAP Easy Access - A Tutorial and Tips - ERProof">
                <a:extLst>
                  <a:ext uri="{FF2B5EF4-FFF2-40B4-BE49-F238E27FC236}">
                    <a16:creationId xmlns:a16="http://schemas.microsoft.com/office/drawing/2014/main" id="{FD1B2D7D-ACCD-7C84-0455-D0AEAA017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910" y="1353238"/>
                <a:ext cx="6585527" cy="35097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5736B9E-E760-F757-5687-BF1911C7963D}"/>
                  </a:ext>
                </a:extLst>
              </p:cNvPr>
              <p:cNvSpPr txBox="1"/>
              <p:nvPr/>
            </p:nvSpPr>
            <p:spPr>
              <a:xfrm rot="16200000">
                <a:off x="2014163" y="2979099"/>
                <a:ext cx="3027125" cy="352094"/>
              </a:xfrm>
              <a:prstGeom prst="rect">
                <a:avLst/>
              </a:prstGeom>
              <a:noFill/>
            </p:spPr>
            <p:txBody>
              <a:bodyPr wrap="square" rtlCol="0">
                <a:spAutoFit/>
              </a:bodyPr>
              <a:lstStyle/>
              <a:p>
                <a:r>
                  <a:rPr lang="en-US" sz="1200" b="1">
                    <a:solidFill>
                      <a:srgbClr val="C00000">
                        <a:alpha val="38000"/>
                      </a:srgbClr>
                    </a:solidFill>
                    <a:latin typeface="Arial Narrow" panose="020B0606020202030204" pitchFamily="34" charset="0"/>
                  </a:rPr>
                  <a:t>Date: 14-Sep-2022 04:03:27 PM (EDT)</a:t>
                </a:r>
              </a:p>
            </p:txBody>
          </p:sp>
        </p:grpSp>
        <p:sp>
          <p:nvSpPr>
            <p:cNvPr id="10" name="TextBox 9">
              <a:extLst>
                <a:ext uri="{FF2B5EF4-FFF2-40B4-BE49-F238E27FC236}">
                  <a16:creationId xmlns:a16="http://schemas.microsoft.com/office/drawing/2014/main" id="{274789D6-EA6B-7B9C-3387-3650D44454E3}"/>
                </a:ext>
              </a:extLst>
            </p:cNvPr>
            <p:cNvSpPr txBox="1"/>
            <p:nvPr/>
          </p:nvSpPr>
          <p:spPr>
            <a:xfrm>
              <a:off x="3606534" y="25398"/>
              <a:ext cx="2323928" cy="393671"/>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grpSp>
      <p:sp>
        <p:nvSpPr>
          <p:cNvPr id="3" name="Slide Number Placeholder 2">
            <a:extLst>
              <a:ext uri="{FF2B5EF4-FFF2-40B4-BE49-F238E27FC236}">
                <a16:creationId xmlns:a16="http://schemas.microsoft.com/office/drawing/2014/main" id="{CCA174C3-60BF-DB41-1B51-0B9BDF8E1BE1}"/>
              </a:ext>
            </a:extLst>
          </p:cNvPr>
          <p:cNvSpPr>
            <a:spLocks noGrp="1"/>
          </p:cNvSpPr>
          <p:nvPr>
            <p:ph type="sldNum" sz="quarter" idx="4"/>
          </p:nvPr>
        </p:nvSpPr>
        <p:spPr/>
        <p:txBody>
          <a:bodyPr/>
          <a:lstStyle/>
          <a:p>
            <a:fld id="{668D70EB-B7FF-4AB0-A48E-08C24E2E3245}" type="slidenum">
              <a:rPr lang="en-US" smtClean="0"/>
              <a:pPr/>
              <a:t>8</a:t>
            </a:fld>
            <a:endParaRPr lang="en-US"/>
          </a:p>
        </p:txBody>
      </p:sp>
      <p:sp>
        <p:nvSpPr>
          <p:cNvPr id="13" name="Rectangle 12">
            <a:extLst>
              <a:ext uri="{FF2B5EF4-FFF2-40B4-BE49-F238E27FC236}">
                <a16:creationId xmlns:a16="http://schemas.microsoft.com/office/drawing/2014/main" id="{D1465FE0-5CFE-740E-1F6D-4205FFC8FFA8}"/>
              </a:ext>
            </a:extLst>
          </p:cNvPr>
          <p:cNvSpPr/>
          <p:nvPr/>
        </p:nvSpPr>
        <p:spPr>
          <a:xfrm>
            <a:off x="4678016" y="0"/>
            <a:ext cx="7513983" cy="6858000"/>
          </a:xfrm>
          <a:prstGeom prst="rect">
            <a:avLst/>
          </a:prstGeom>
          <a:gradFill>
            <a:gsLst>
              <a:gs pos="0">
                <a:schemeClr val="bg1">
                  <a:alpha val="0"/>
                </a:schemeClr>
              </a:gs>
              <a:gs pos="83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9CB81778-8CF3-7BEB-8888-F39BD1DD660A}"/>
              </a:ext>
            </a:extLst>
          </p:cNvPr>
          <p:cNvSpPr txBox="1">
            <a:spLocks/>
          </p:cNvSpPr>
          <p:nvPr/>
        </p:nvSpPr>
        <p:spPr>
          <a:xfrm>
            <a:off x="74789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a:effectLst>
                  <a:glow rad="254000">
                    <a:schemeClr val="bg1"/>
                  </a:glow>
                </a:effectLst>
                <a:latin typeface="+mj-lt"/>
                <a:cs typeface="Calibri Light"/>
              </a:rPr>
              <a:t>Simplified </a:t>
            </a:r>
            <a:br>
              <a:rPr lang="en-US" sz="4400">
                <a:effectLst>
                  <a:glow rad="254000">
                    <a:schemeClr val="bg1"/>
                  </a:glow>
                </a:effectLst>
                <a:latin typeface="+mj-lt"/>
                <a:cs typeface="Calibri Light"/>
              </a:rPr>
            </a:br>
            <a:r>
              <a:rPr lang="en-US" sz="4400">
                <a:effectLst>
                  <a:glow rad="254000">
                    <a:schemeClr val="bg1"/>
                  </a:glow>
                </a:effectLst>
                <a:latin typeface="+mj-lt"/>
                <a:cs typeface="Calibri Light"/>
              </a:rPr>
              <a:t>screen and photo capture with watermark</a:t>
            </a:r>
            <a:endParaRPr lang="en-US" sz="4400">
              <a:effectLst>
                <a:glow rad="254000">
                  <a:schemeClr val="bg1"/>
                </a:glow>
              </a:effectLst>
              <a:latin typeface="+mj-lt"/>
            </a:endParaRPr>
          </a:p>
        </p:txBody>
      </p:sp>
      <p:pic>
        <p:nvPicPr>
          <p:cNvPr id="17" name="Picture 16">
            <a:extLst>
              <a:ext uri="{FF2B5EF4-FFF2-40B4-BE49-F238E27FC236}">
                <a16:creationId xmlns:a16="http://schemas.microsoft.com/office/drawing/2014/main" id="{B0DA7E00-2F41-6666-A969-3D1A69A625DD}"/>
              </a:ext>
            </a:extLst>
          </p:cNvPr>
          <p:cNvPicPr/>
          <p:nvPr/>
        </p:nvPicPr>
        <p:blipFill>
          <a:blip r:embed="rId5"/>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176104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C4CFAA-E775-F289-D90B-3B186C572E21}"/>
              </a:ext>
            </a:extLst>
          </p:cNvPr>
          <p:cNvSpPr>
            <a:spLocks noGrp="1"/>
          </p:cNvSpPr>
          <p:nvPr>
            <p:ph type="sldNum" sz="quarter" idx="4"/>
          </p:nvPr>
        </p:nvSpPr>
        <p:spPr/>
        <p:txBody>
          <a:bodyPr/>
          <a:lstStyle/>
          <a:p>
            <a:fld id="{668D70EB-B7FF-4AB0-A48E-08C24E2E3245}" type="slidenum">
              <a:rPr lang="en-US" smtClean="0"/>
              <a:pPr/>
              <a:t>9</a:t>
            </a:fld>
            <a:endParaRPr lang="en-US"/>
          </a:p>
        </p:txBody>
      </p:sp>
      <p:pic>
        <p:nvPicPr>
          <p:cNvPr id="1026" name="Picture 2">
            <a:extLst>
              <a:ext uri="{FF2B5EF4-FFF2-40B4-BE49-F238E27FC236}">
                <a16:creationId xmlns:a16="http://schemas.microsoft.com/office/drawing/2014/main" id="{FB561401-13B7-A605-4CDE-7BEBE63DF3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958"/>
          <a:stretch/>
        </p:blipFill>
        <p:spPr bwMode="auto">
          <a:xfrm>
            <a:off x="0" y="0"/>
            <a:ext cx="12141241" cy="68590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CDB3D1-8E27-314D-2D10-2C7BB9821151}"/>
              </a:ext>
            </a:extLst>
          </p:cNvPr>
          <p:cNvSpPr txBox="1"/>
          <p:nvPr/>
        </p:nvSpPr>
        <p:spPr>
          <a:xfrm>
            <a:off x="3810197" y="24440"/>
            <a:ext cx="2454925" cy="415862"/>
          </a:xfrm>
          <a:prstGeom prst="rect">
            <a:avLst/>
          </a:prstGeom>
          <a:gradFill flip="none" rotWithShape="1">
            <a:gsLst>
              <a:gs pos="100000">
                <a:srgbClr val="C3C3C3"/>
              </a:gs>
              <a:gs pos="0">
                <a:srgbClr val="949494"/>
              </a:gs>
            </a:gsLst>
            <a:lin ang="5400000" scaled="0"/>
            <a:tileRect/>
          </a:gradFill>
        </p:spPr>
        <p:txBody>
          <a:bodyPr wrap="square" rtlCol="0">
            <a:spAutoFit/>
          </a:bodyPr>
          <a:lstStyle/>
          <a:p>
            <a:endParaRPr lang="en-US"/>
          </a:p>
        </p:txBody>
      </p:sp>
      <p:sp>
        <p:nvSpPr>
          <p:cNvPr id="6" name="Rectangle 5">
            <a:extLst>
              <a:ext uri="{FF2B5EF4-FFF2-40B4-BE49-F238E27FC236}">
                <a16:creationId xmlns:a16="http://schemas.microsoft.com/office/drawing/2014/main" id="{F3CD0296-2D49-7FEB-1AE5-2F4B1768BA32}"/>
              </a:ext>
            </a:extLst>
          </p:cNvPr>
          <p:cNvSpPr/>
          <p:nvPr/>
        </p:nvSpPr>
        <p:spPr>
          <a:xfrm>
            <a:off x="4678016" y="0"/>
            <a:ext cx="7513983" cy="6858000"/>
          </a:xfrm>
          <a:prstGeom prst="rect">
            <a:avLst/>
          </a:prstGeom>
          <a:gradFill>
            <a:gsLst>
              <a:gs pos="0">
                <a:schemeClr val="bg1">
                  <a:alpha val="0"/>
                </a:schemeClr>
              </a:gs>
              <a:gs pos="83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C792731-9C64-DBCC-6BE1-EEFF3D1F4864}"/>
              </a:ext>
            </a:extLst>
          </p:cNvPr>
          <p:cNvSpPr txBox="1">
            <a:spLocks/>
          </p:cNvSpPr>
          <p:nvPr/>
        </p:nvSpPr>
        <p:spPr>
          <a:xfrm>
            <a:off x="7478973" y="0"/>
            <a:ext cx="4106475" cy="6858000"/>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800" kern="1200">
                <a:solidFill>
                  <a:schemeClr val="accent1"/>
                </a:solidFill>
                <a:latin typeface="Calibri Light" panose="020F0302020204030204" pitchFamily="34" charset="0"/>
                <a:ea typeface="+mj-ea"/>
                <a:cs typeface="Calibri Light" panose="020F0302020204030204" pitchFamily="34" charset="0"/>
              </a:defRPr>
            </a:lvl1pPr>
          </a:lstStyle>
          <a:p>
            <a:r>
              <a:rPr lang="en-US" sz="4400" dirty="0">
                <a:effectLst>
                  <a:glow rad="254000">
                    <a:schemeClr val="bg1"/>
                  </a:glow>
                </a:effectLst>
                <a:latin typeface="+mj-lt"/>
              </a:rPr>
              <a:t>Online editing with an audit trail</a:t>
            </a:r>
          </a:p>
        </p:txBody>
      </p:sp>
      <p:pic>
        <p:nvPicPr>
          <p:cNvPr id="2" name="Picture 1">
            <a:extLst>
              <a:ext uri="{FF2B5EF4-FFF2-40B4-BE49-F238E27FC236}">
                <a16:creationId xmlns:a16="http://schemas.microsoft.com/office/drawing/2014/main" id="{CF505405-C3BD-BE94-12CA-483DC176BCBE}"/>
              </a:ext>
            </a:extLst>
          </p:cNvPr>
          <p:cNvPicPr/>
          <p:nvPr/>
        </p:nvPicPr>
        <p:blipFill>
          <a:blip r:embed="rId4"/>
          <a:stretch>
            <a:fillRect/>
          </a:stretch>
        </p:blipFill>
        <p:spPr>
          <a:xfrm>
            <a:off x="9989037" y="6525153"/>
            <a:ext cx="1596411" cy="184363"/>
          </a:xfrm>
          <a:prstGeom prst="rect">
            <a:avLst/>
          </a:prstGeom>
        </p:spPr>
      </p:pic>
    </p:spTree>
    <p:extLst>
      <p:ext uri="{BB962C8B-B14F-4D97-AF65-F5344CB8AC3E}">
        <p14:creationId xmlns:p14="http://schemas.microsoft.com/office/powerpoint/2010/main" val="3742721402"/>
      </p:ext>
    </p:extLst>
  </p:cSld>
  <p:clrMapOvr>
    <a:masterClrMapping/>
  </p:clrMapOvr>
</p:sld>
</file>

<file path=ppt/theme/theme1.xml><?xml version="1.0" encoding="utf-8"?>
<a:theme xmlns:a="http://schemas.openxmlformats.org/drawingml/2006/main" name="Light Mode">
  <a:themeElements>
    <a:clrScheme name="ValGenesis Brand Colors">
      <a:dk1>
        <a:sysClr val="windowText" lastClr="000000"/>
      </a:dk1>
      <a:lt1>
        <a:sysClr val="window" lastClr="FFFFFF"/>
      </a:lt1>
      <a:dk2>
        <a:srgbClr val="44546A"/>
      </a:dk2>
      <a:lt2>
        <a:srgbClr val="E7E6E6"/>
      </a:lt2>
      <a:accent1>
        <a:srgbClr val="1B449C"/>
      </a:accent1>
      <a:accent2>
        <a:srgbClr val="F58220"/>
      </a:accent2>
      <a:accent3>
        <a:srgbClr val="BDD1D9"/>
      </a:accent3>
      <a:accent4>
        <a:srgbClr val="12B24B"/>
      </a:accent4>
      <a:accent5>
        <a:srgbClr val="0D004C"/>
      </a:accent5>
      <a:accent6>
        <a:srgbClr val="FFC00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Mode">
  <a:themeElements>
    <a:clrScheme name="ValGenesis Brand Colors">
      <a:dk1>
        <a:sysClr val="windowText" lastClr="000000"/>
      </a:dk1>
      <a:lt1>
        <a:sysClr val="window" lastClr="FFFFFF"/>
      </a:lt1>
      <a:dk2>
        <a:srgbClr val="44546A"/>
      </a:dk2>
      <a:lt2>
        <a:srgbClr val="E7E6E6"/>
      </a:lt2>
      <a:accent1>
        <a:srgbClr val="1B449C"/>
      </a:accent1>
      <a:accent2>
        <a:srgbClr val="F58220"/>
      </a:accent2>
      <a:accent3>
        <a:srgbClr val="BDD1D9"/>
      </a:accent3>
      <a:accent4>
        <a:srgbClr val="12B24B"/>
      </a:accent4>
      <a:accent5>
        <a:srgbClr val="0D004C"/>
      </a:accent5>
      <a:accent6>
        <a:srgbClr val="FFC00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plate Usage">
  <a:themeElements>
    <a:clrScheme name="ValGenesis Brand Colors">
      <a:dk1>
        <a:sysClr val="windowText" lastClr="000000"/>
      </a:dk1>
      <a:lt1>
        <a:sysClr val="window" lastClr="FFFFFF"/>
      </a:lt1>
      <a:dk2>
        <a:srgbClr val="44546A"/>
      </a:dk2>
      <a:lt2>
        <a:srgbClr val="E7E6E6"/>
      </a:lt2>
      <a:accent1>
        <a:srgbClr val="1B449C"/>
      </a:accent1>
      <a:accent2>
        <a:srgbClr val="F58220"/>
      </a:accent2>
      <a:accent3>
        <a:srgbClr val="BDD1D9"/>
      </a:accent3>
      <a:accent4>
        <a:srgbClr val="12B24B"/>
      </a:accent4>
      <a:accent5>
        <a:srgbClr val="0D004C"/>
      </a:accent5>
      <a:accent6>
        <a:srgbClr val="FFC00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0af301-aa81-4794-8436-e1809c74a924">
      <Terms xmlns="http://schemas.microsoft.com/office/infopath/2007/PartnerControls"/>
    </lcf76f155ced4ddcb4097134ff3c332f>
    <TaxCatchAll xmlns="6eb33e0b-4b89-4d6d-a047-133b446789f3" xsi:nil="true"/>
    <SharedWithUsers xmlns="6eb33e0b-4b89-4d6d-a047-133b446789f3">
      <UserInfo>
        <DisplayName>Chris Hayden</DisplayName>
        <AccountId>22</AccountId>
        <AccountType/>
      </UserInfo>
      <UserInfo>
        <DisplayName>Abhijit Ramesh</DisplayName>
        <AccountId>82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69E9625FD3E44784871725F4B3ED1C" ma:contentTypeVersion="14" ma:contentTypeDescription="Create a new document." ma:contentTypeScope="" ma:versionID="387b43032a7e1ee0ceb77d2be3c2d9d5">
  <xsd:schema xmlns:xsd="http://www.w3.org/2001/XMLSchema" xmlns:xs="http://www.w3.org/2001/XMLSchema" xmlns:p="http://schemas.microsoft.com/office/2006/metadata/properties" xmlns:ns2="610af301-aa81-4794-8436-e1809c74a924" xmlns:ns3="6eb33e0b-4b89-4d6d-a047-133b446789f3" targetNamespace="http://schemas.microsoft.com/office/2006/metadata/properties" ma:root="true" ma:fieldsID="052b5f426b2d83711c184ae2278ddf69" ns2:_="" ns3:_="">
    <xsd:import namespace="610af301-aa81-4794-8436-e1809c74a924"/>
    <xsd:import namespace="6eb33e0b-4b89-4d6d-a047-133b446789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af301-aa81-4794-8436-e1809c74a9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978e92-4e52-4c41-94ac-7bf1f4e9b05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b33e0b-4b89-4d6d-a047-133b446789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34c21dd-812a-47ac-ad53-c8e844c3fbd9}" ma:internalName="TaxCatchAll" ma:showField="CatchAllData" ma:web="6eb33e0b-4b89-4d6d-a047-133b446789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DAB497-1850-46AD-A862-86B293838CDE}">
  <ds:schemaRefs>
    <ds:schemaRef ds:uri="http://schemas.microsoft.com/sharepoint/v3/contenttype/forms"/>
  </ds:schemaRefs>
</ds:datastoreItem>
</file>

<file path=customXml/itemProps2.xml><?xml version="1.0" encoding="utf-8"?>
<ds:datastoreItem xmlns:ds="http://schemas.openxmlformats.org/officeDocument/2006/customXml" ds:itemID="{265A0CB1-20D3-446B-8ED4-B5269BCB91EC}">
  <ds:schemaRefs>
    <ds:schemaRef ds:uri="610af301-aa81-4794-8436-e1809c74a924"/>
    <ds:schemaRef ds:uri="6eb33e0b-4b89-4d6d-a047-133b446789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7F76BAF-5D76-4175-8B57-B1520E4FFBA0}">
  <ds:schemaRefs>
    <ds:schemaRef ds:uri="610af301-aa81-4794-8436-e1809c74a924"/>
    <ds:schemaRef ds:uri="6eb33e0b-4b89-4d6d-a047-133b446789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176</TotalTime>
  <Words>1519</Words>
  <Application>Microsoft Office PowerPoint</Application>
  <PresentationFormat>Widescreen</PresentationFormat>
  <Paragraphs>271</Paragraphs>
  <Slides>33</Slides>
  <Notes>21</Notes>
  <HiddenSlides>4</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Arial</vt:lpstr>
      <vt:lpstr>Arial Narrow</vt:lpstr>
      <vt:lpstr>Calibri</vt:lpstr>
      <vt:lpstr>Calibri Light</vt:lpstr>
      <vt:lpstr>Fira Sans</vt:lpstr>
      <vt:lpstr>Times New Roman</vt:lpstr>
      <vt:lpstr>Wingdings</vt:lpstr>
      <vt:lpstr>Light Mode</vt:lpstr>
      <vt:lpstr>Dark Mode</vt:lpstr>
      <vt:lpstr>Template Usage</vt:lpstr>
      <vt:lpstr>VLMS Express</vt:lpstr>
      <vt:lpstr>Topics</vt:lpstr>
      <vt:lpstr>Taking validation from paper to glass</vt:lpstr>
      <vt:lpstr>Why did we develop VLMS Express ?</vt:lpstr>
      <vt:lpstr>Brief overview of VLMS Express….</vt:lpstr>
      <vt:lpstr>Intuitive  and flexible authoring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VLMS vs. VLMS Express </vt:lpstr>
      <vt:lpstr>Distinction from full VLMS Platform</vt:lpstr>
      <vt:lpstr>Designed for </vt:lpstr>
      <vt:lpstr>Purpose-built digital validation for CSV and more</vt:lpstr>
      <vt:lpstr>Pre-market Biotech</vt:lpstr>
      <vt:lpstr>Mid-Sized Med Device Mfg</vt:lpstr>
      <vt:lpstr>Medical Software</vt:lpstr>
      <vt:lpstr>Capitalized Projects</vt:lpstr>
      <vt:lpstr>Designed for a Variety of Scenarios…</vt:lpstr>
      <vt:lpstr>Simple deployment</vt:lpstr>
      <vt:lpstr>PowerPoint Presentation</vt:lpstr>
      <vt:lpstr>Commercial Model</vt:lpstr>
      <vt:lpstr>Simplified Pricing</vt:lpstr>
      <vt:lpstr>The value of VLMS Express</vt:lpstr>
      <vt:lpstr>VLMS Express is not for ALL…But it is a good starting point</vt:lpstr>
      <vt:lpstr>PowerPoint Presentation</vt:lpstr>
      <vt:lpstr>Our support</vt:lpstr>
      <vt:lpstr>Our support</vt:lpstr>
      <vt:lpstr>Thank You! – Any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Potts</dc:creator>
  <cp:lastModifiedBy>Bo Olsen</cp:lastModifiedBy>
  <cp:revision>2</cp:revision>
  <dcterms:created xsi:type="dcterms:W3CDTF">2021-10-05T13:28:35Z</dcterms:created>
  <dcterms:modified xsi:type="dcterms:W3CDTF">2023-02-03T17:10:47Z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0x0101003169E9625FD3E44784871725F4B3ED1C</vt:lpwstr>
  </property>
  <property fmtid="{D5CDD505-2E9C-101B-9397-08002B2CF9AE}" pid="3" name="MediaServiceImageTags">
    <vt:lpwstr/>
  </property>
</Properties>
</file>