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739" r:id="rId2"/>
    <p:sldMasterId id="2147483696" r:id="rId3"/>
  </p:sldMasterIdLst>
  <p:notesMasterIdLst>
    <p:notesMasterId r:id="rId29"/>
  </p:notesMasterIdLst>
  <p:sldIdLst>
    <p:sldId id="1633" r:id="rId4"/>
    <p:sldId id="1640" r:id="rId5"/>
    <p:sldId id="1631" r:id="rId6"/>
    <p:sldId id="1644" r:id="rId7"/>
    <p:sldId id="1657" r:id="rId8"/>
    <p:sldId id="1646" r:id="rId9"/>
    <p:sldId id="1647" r:id="rId10"/>
    <p:sldId id="1667" r:id="rId11"/>
    <p:sldId id="1651" r:id="rId12"/>
    <p:sldId id="1635" r:id="rId13"/>
    <p:sldId id="1636" r:id="rId14"/>
    <p:sldId id="1653" r:id="rId15"/>
    <p:sldId id="1654" r:id="rId16"/>
    <p:sldId id="1655" r:id="rId17"/>
    <p:sldId id="1656" r:id="rId18"/>
    <p:sldId id="1658" r:id="rId19"/>
    <p:sldId id="1659" r:id="rId20"/>
    <p:sldId id="1660" r:id="rId21"/>
    <p:sldId id="1662" r:id="rId22"/>
    <p:sldId id="1663" r:id="rId23"/>
    <p:sldId id="1664" r:id="rId24"/>
    <p:sldId id="1665" r:id="rId25"/>
    <p:sldId id="1668" r:id="rId26"/>
    <p:sldId id="1649" r:id="rId27"/>
    <p:sldId id="287" r:id="rId28"/>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015"/>
    <a:srgbClr val="A45200"/>
    <a:srgbClr val="E27600"/>
    <a:srgbClr val="FACD9D"/>
    <a:srgbClr val="FFFFFF"/>
    <a:srgbClr val="8597B0"/>
    <a:srgbClr val="000000"/>
    <a:srgbClr val="6AAAE4"/>
    <a:srgbClr val="0069A7"/>
    <a:srgbClr val="EF8C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5FD37-A776-47A7-9430-14A2B33FF884}" v="1" dt="2021-07-05T09:51:04.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6357" autoAdjust="0"/>
  </p:normalViewPr>
  <p:slideViewPr>
    <p:cSldViewPr snapToGrid="0">
      <p:cViewPr varScale="1">
        <p:scale>
          <a:sx n="114" d="100"/>
          <a:sy n="114" d="100"/>
        </p:scale>
        <p:origin x="450" y="10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E. Pestana" userId="39877700-e7a7-41f2-a98d-10484c122adb" providerId="ADAL" clId="{EDD5FD37-A776-47A7-9430-14A2B33FF884}"/>
    <pc:docChg chg="undo custSel modSld">
      <pc:chgData name="Jessica E. Pestana" userId="39877700-e7a7-41f2-a98d-10484c122adb" providerId="ADAL" clId="{EDD5FD37-A776-47A7-9430-14A2B33FF884}" dt="2021-07-05T09:52:06.316" v="10" actId="207"/>
      <pc:docMkLst>
        <pc:docMk/>
      </pc:docMkLst>
      <pc:sldChg chg="addSp delSp modSp mod">
        <pc:chgData name="Jessica E. Pestana" userId="39877700-e7a7-41f2-a98d-10484c122adb" providerId="ADAL" clId="{EDD5FD37-A776-47A7-9430-14A2B33FF884}" dt="2021-07-05T09:52:06.316" v="10" actId="207"/>
        <pc:sldMkLst>
          <pc:docMk/>
          <pc:sldMk cId="3262257446" sldId="1631"/>
        </pc:sldMkLst>
        <pc:spChg chg="mod">
          <ac:chgData name="Jessica E. Pestana" userId="39877700-e7a7-41f2-a98d-10484c122adb" providerId="ADAL" clId="{EDD5FD37-A776-47A7-9430-14A2B33FF884}" dt="2021-07-05T09:52:00.172" v="8" actId="207"/>
          <ac:spMkLst>
            <pc:docMk/>
            <pc:sldMk cId="3262257446" sldId="1631"/>
            <ac:spMk id="5" creationId="{35357ED2-A782-477F-B970-6521255FE05E}"/>
          </ac:spMkLst>
        </pc:spChg>
        <pc:spChg chg="add del mod">
          <ac:chgData name="Jessica E. Pestana" userId="39877700-e7a7-41f2-a98d-10484c122adb" providerId="ADAL" clId="{EDD5FD37-A776-47A7-9430-14A2B33FF884}" dt="2021-07-05T09:51:05.722" v="3" actId="478"/>
          <ac:spMkLst>
            <pc:docMk/>
            <pc:sldMk cId="3262257446" sldId="1631"/>
            <ac:spMk id="6" creationId="{9A2263E7-5EF5-4A48-84C0-207DD2FB9043}"/>
          </ac:spMkLst>
        </pc:spChg>
        <pc:spChg chg="mod">
          <ac:chgData name="Jessica E. Pestana" userId="39877700-e7a7-41f2-a98d-10484c122adb" providerId="ADAL" clId="{EDD5FD37-A776-47A7-9430-14A2B33FF884}" dt="2021-07-05T09:52:06.316" v="10" actId="207"/>
          <ac:spMkLst>
            <pc:docMk/>
            <pc:sldMk cId="3262257446" sldId="1631"/>
            <ac:spMk id="18" creationId="{907A08D0-06FA-40F9-87CF-D52F487396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CF91E-5DC6-46F6-A4F3-F231CC3722C7}" type="datetimeFigureOut">
              <a:rPr lang="pt-PT" smtClean="0"/>
              <a:t>05/07/2021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4C6C1-4F77-41CE-9EBF-16A99C53A345}" type="slidenum">
              <a:rPr lang="pt-PT" smtClean="0"/>
              <a:t>‹#›</a:t>
            </a:fld>
            <a:endParaRPr lang="pt-PT"/>
          </a:p>
        </p:txBody>
      </p:sp>
    </p:spTree>
    <p:extLst>
      <p:ext uri="{BB962C8B-B14F-4D97-AF65-F5344CB8AC3E}">
        <p14:creationId xmlns:p14="http://schemas.microsoft.com/office/powerpoint/2010/main" val="369476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i="0" u="none" strike="noStrike" baseline="0" dirty="0"/>
              <a:t>BENEFITS CAPTURED THROUGHOUT THE ORGANIZATION</a:t>
            </a:r>
            <a:endParaRPr lang="pt-PT" dirty="0"/>
          </a:p>
        </p:txBody>
      </p:sp>
      <p:sp>
        <p:nvSpPr>
          <p:cNvPr id="4" name="Marcador de Posição do Número do Diapositivo 3"/>
          <p:cNvSpPr>
            <a:spLocks noGrp="1"/>
          </p:cNvSpPr>
          <p:nvPr>
            <p:ph type="sldNum" sz="quarter" idx="5"/>
          </p:nvPr>
        </p:nvSpPr>
        <p:spPr/>
        <p:txBody>
          <a:bodyPr/>
          <a:lstStyle/>
          <a:p>
            <a:fld id="{9504C6C1-4F77-41CE-9EBF-16A99C53A345}" type="slidenum">
              <a:rPr lang="pt-PT" smtClean="0"/>
              <a:t>4</a:t>
            </a:fld>
            <a:endParaRPr lang="pt-PT"/>
          </a:p>
        </p:txBody>
      </p:sp>
    </p:spTree>
    <p:extLst>
      <p:ext uri="{BB962C8B-B14F-4D97-AF65-F5344CB8AC3E}">
        <p14:creationId xmlns:p14="http://schemas.microsoft.com/office/powerpoint/2010/main" val="223343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1143000"/>
            <a:ext cx="5486400" cy="3086100"/>
          </a:xfrm>
        </p:spPr>
      </p:sp>
      <p:sp>
        <p:nvSpPr>
          <p:cNvPr id="3" name="Marcador de Posição de Notas 2"/>
          <p:cNvSpPr>
            <a:spLocks noGrp="1"/>
          </p:cNvSpPr>
          <p:nvPr>
            <p:ph type="body" idx="1"/>
          </p:nvPr>
        </p:nvSpPr>
        <p:spPr/>
        <p:txBody>
          <a:bodyPr/>
          <a:lstStyle/>
          <a:p>
            <a:endParaRPr lang="pt-PT" u="sng" dirty="0"/>
          </a:p>
        </p:txBody>
      </p:sp>
      <p:sp>
        <p:nvSpPr>
          <p:cNvPr id="4" name="Marcador de Posição do Número do Diapositivo 3"/>
          <p:cNvSpPr>
            <a:spLocks noGrp="1"/>
          </p:cNvSpPr>
          <p:nvPr>
            <p:ph type="sldNum" sz="quarter" idx="5"/>
          </p:nvPr>
        </p:nvSpPr>
        <p:spPr/>
        <p:txBody>
          <a:bodyPr/>
          <a:lstStyle/>
          <a:p>
            <a:fld id="{9504C6C1-4F77-41CE-9EBF-16A99C53A345}" type="slidenum">
              <a:rPr lang="pt-PT" smtClean="0"/>
              <a:t>25</a:t>
            </a:fld>
            <a:endParaRPr lang="pt-PT" dirty="0"/>
          </a:p>
        </p:txBody>
      </p:sp>
    </p:spTree>
    <p:extLst>
      <p:ext uri="{BB962C8B-B14F-4D97-AF65-F5344CB8AC3E}">
        <p14:creationId xmlns:p14="http://schemas.microsoft.com/office/powerpoint/2010/main" val="2606370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6" Type="http://schemas.openxmlformats.org/officeDocument/2006/relationships/image" Target="../media/image30.png"/><Relationship Id="rId21" Type="http://schemas.openxmlformats.org/officeDocument/2006/relationships/image" Target="../media/image25.png"/><Relationship Id="rId42" Type="http://schemas.openxmlformats.org/officeDocument/2006/relationships/image" Target="../media/image46.png"/><Relationship Id="rId47" Type="http://schemas.openxmlformats.org/officeDocument/2006/relationships/image" Target="../media/image51.png"/><Relationship Id="rId63" Type="http://schemas.openxmlformats.org/officeDocument/2006/relationships/image" Target="../media/image67.png"/><Relationship Id="rId68" Type="http://schemas.openxmlformats.org/officeDocument/2006/relationships/image" Target="../media/image72.pn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png"/><Relationship Id="rId66" Type="http://schemas.openxmlformats.org/officeDocument/2006/relationships/image" Target="../media/image70.png"/><Relationship Id="rId5" Type="http://schemas.openxmlformats.org/officeDocument/2006/relationships/image" Target="../media/image9.png"/><Relationship Id="rId61" Type="http://schemas.openxmlformats.org/officeDocument/2006/relationships/image" Target="../media/image65.png"/><Relationship Id="rId19" Type="http://schemas.openxmlformats.org/officeDocument/2006/relationships/image" Target="../media/image2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png"/><Relationship Id="rId56" Type="http://schemas.openxmlformats.org/officeDocument/2006/relationships/image" Target="../media/image60.png"/><Relationship Id="rId64" Type="http://schemas.openxmlformats.org/officeDocument/2006/relationships/image" Target="../media/image68.png"/><Relationship Id="rId69" Type="http://schemas.openxmlformats.org/officeDocument/2006/relationships/image" Target="../media/image73.png"/><Relationship Id="rId8" Type="http://schemas.openxmlformats.org/officeDocument/2006/relationships/image" Target="../media/image12.png"/><Relationship Id="rId51" Type="http://schemas.openxmlformats.org/officeDocument/2006/relationships/image" Target="../media/image55.png"/><Relationship Id="rId72" Type="http://schemas.openxmlformats.org/officeDocument/2006/relationships/image" Target="../media/image76.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59" Type="http://schemas.openxmlformats.org/officeDocument/2006/relationships/image" Target="../media/image63.png"/><Relationship Id="rId67" Type="http://schemas.openxmlformats.org/officeDocument/2006/relationships/image" Target="../media/image71.png"/><Relationship Id="rId20" Type="http://schemas.openxmlformats.org/officeDocument/2006/relationships/image" Target="../media/image24.png"/><Relationship Id="rId41" Type="http://schemas.openxmlformats.org/officeDocument/2006/relationships/image" Target="../media/image45.png"/><Relationship Id="rId54" Type="http://schemas.openxmlformats.org/officeDocument/2006/relationships/image" Target="../media/image58.png"/><Relationship Id="rId62" Type="http://schemas.openxmlformats.org/officeDocument/2006/relationships/image" Target="../media/image66.png"/><Relationship Id="rId70" Type="http://schemas.openxmlformats.org/officeDocument/2006/relationships/image" Target="../media/image74.png"/><Relationship Id="rId1" Type="http://schemas.openxmlformats.org/officeDocument/2006/relationships/slideMaster" Target="../slideMasters/slideMaster1.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png"/><Relationship Id="rId52" Type="http://schemas.openxmlformats.org/officeDocument/2006/relationships/image" Target="../media/image56.png"/><Relationship Id="rId60" Type="http://schemas.openxmlformats.org/officeDocument/2006/relationships/image" Target="../media/image64.png"/><Relationship Id="rId65" Type="http://schemas.openxmlformats.org/officeDocument/2006/relationships/image" Target="../media/image69.png"/><Relationship Id="rId73" Type="http://schemas.openxmlformats.org/officeDocument/2006/relationships/image" Target="../media/image77.png"/><Relationship Id="rId4" Type="http://schemas.openxmlformats.org/officeDocument/2006/relationships/image" Target="../media/image8.png"/><Relationship Id="rId9"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2.png"/><Relationship Id="rId39" Type="http://schemas.openxmlformats.org/officeDocument/2006/relationships/image" Target="../media/image43.png"/><Relationship Id="rId34" Type="http://schemas.openxmlformats.org/officeDocument/2006/relationships/image" Target="../media/image38.png"/><Relationship Id="rId50" Type="http://schemas.openxmlformats.org/officeDocument/2006/relationships/image" Target="../media/image54.png"/><Relationship Id="rId55" Type="http://schemas.openxmlformats.org/officeDocument/2006/relationships/image" Target="../media/image59.png"/><Relationship Id="rId7" Type="http://schemas.openxmlformats.org/officeDocument/2006/relationships/image" Target="../media/image11.png"/><Relationship Id="rId71" Type="http://schemas.openxmlformats.org/officeDocument/2006/relationships/image" Target="../media/image75.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5.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78.png"/><Relationship Id="rId1" Type="http://schemas.openxmlformats.org/officeDocument/2006/relationships/slideMaster" Target="../slideMasters/slideMaster1.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Master" Target="../slideMasters/slideMaster1.xml"/><Relationship Id="rId4" Type="http://schemas.openxmlformats.org/officeDocument/2006/relationships/image" Target="../media/image9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s://www.linkedin.com/showcase/isee-platform/?viewAsMember=true" TargetMode="External"/><Relationship Id="rId13" Type="http://schemas.openxmlformats.org/officeDocument/2006/relationships/image" Target="../media/image99.png"/><Relationship Id="rId3" Type="http://schemas.openxmlformats.org/officeDocument/2006/relationships/hyperlink" Target="http://www.iseeplatform.com/" TargetMode="External"/><Relationship Id="rId7" Type="http://schemas.openxmlformats.org/officeDocument/2006/relationships/image" Target="../media/image96.png"/><Relationship Id="rId12" Type="http://schemas.openxmlformats.org/officeDocument/2006/relationships/hyperlink" Target="https://www.youtube.com/channel/UCwY8fFoVZn78uavePXgZW2w"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94.png"/><Relationship Id="rId10" Type="http://schemas.openxmlformats.org/officeDocument/2006/relationships/hyperlink" Target="https://twitter.com/4tengineering" TargetMode="External"/><Relationship Id="rId4" Type="http://schemas.openxmlformats.org/officeDocument/2006/relationships/image" Target="../media/image93.png"/><Relationship Id="rId9" Type="http://schemas.openxmlformats.org/officeDocument/2006/relationships/image" Target="../media/image97.png"/><Relationship Id="rId1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pic>
        <p:nvPicPr>
          <p:cNvPr id="18" name="Imagem 17">
            <a:extLst>
              <a:ext uri="{FF2B5EF4-FFF2-40B4-BE49-F238E27FC236}">
                <a16:creationId xmlns:a16="http://schemas.microsoft.com/office/drawing/2014/main" id="{F194BDAB-44A1-41EF-9403-35272154DA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55" y="0"/>
            <a:ext cx="12178689" cy="6858000"/>
          </a:xfrm>
          <a:prstGeom prst="rect">
            <a:avLst/>
          </a:prstGeom>
        </p:spPr>
      </p:pic>
      <p:sp>
        <p:nvSpPr>
          <p:cNvPr id="14" name="Retângulo 13">
            <a:extLst>
              <a:ext uri="{FF2B5EF4-FFF2-40B4-BE49-F238E27FC236}">
                <a16:creationId xmlns:a16="http://schemas.microsoft.com/office/drawing/2014/main" id="{749B5871-4F40-4FF8-84C4-1742998C0994}"/>
              </a:ext>
            </a:extLst>
          </p:cNvPr>
          <p:cNvSpPr/>
          <p:nvPr userDrawn="1"/>
        </p:nvSpPr>
        <p:spPr>
          <a:xfrm>
            <a:off x="0" y="0"/>
            <a:ext cx="7076758"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5" name="Retângulo 14">
            <a:extLst>
              <a:ext uri="{FF2B5EF4-FFF2-40B4-BE49-F238E27FC236}">
                <a16:creationId xmlns:a16="http://schemas.microsoft.com/office/drawing/2014/main" id="{EAD0B13E-63E7-4A5F-B6BC-5082E74E629C}"/>
              </a:ext>
            </a:extLst>
          </p:cNvPr>
          <p:cNvSpPr/>
          <p:nvPr userDrawn="1"/>
        </p:nvSpPr>
        <p:spPr>
          <a:xfrm>
            <a:off x="11523290" y="0"/>
            <a:ext cx="668165"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6" name="Imagem 15">
            <a:extLst>
              <a:ext uri="{FF2B5EF4-FFF2-40B4-BE49-F238E27FC236}">
                <a16:creationId xmlns:a16="http://schemas.microsoft.com/office/drawing/2014/main" id="{48B70527-B6AB-45AA-B324-9B312F9810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336964" y="1360161"/>
            <a:ext cx="4089862" cy="4088104"/>
          </a:xfrm>
          <a:prstGeom prst="rect">
            <a:avLst/>
          </a:prstGeom>
        </p:spPr>
      </p:pic>
    </p:spTree>
    <p:extLst>
      <p:ext uri="{BB962C8B-B14F-4D97-AF65-F5344CB8AC3E}">
        <p14:creationId xmlns:p14="http://schemas.microsoft.com/office/powerpoint/2010/main" val="306388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abeçalho da Secção">
    <p:bg>
      <p:bgPr>
        <a:solidFill>
          <a:srgbClr val="FACD9D"/>
        </a:solidFill>
        <a:effectLst/>
      </p:bgPr>
    </p:bg>
    <p:spTree>
      <p:nvGrpSpPr>
        <p:cNvPr id="1" name=""/>
        <p:cNvGrpSpPr/>
        <p:nvPr/>
      </p:nvGrpSpPr>
      <p:grpSpPr>
        <a:xfrm>
          <a:off x="0" y="0"/>
          <a:ext cx="0" cy="0"/>
          <a:chOff x="0" y="0"/>
          <a:chExt cx="0" cy="0"/>
        </a:xfrm>
      </p:grpSpPr>
      <p:sp>
        <p:nvSpPr>
          <p:cNvPr id="96" name="Retângulo 95">
            <a:extLst>
              <a:ext uri="{FF2B5EF4-FFF2-40B4-BE49-F238E27FC236}">
                <a16:creationId xmlns:a16="http://schemas.microsoft.com/office/drawing/2014/main" id="{A48CB742-A741-4FEB-9F2D-893C0284F6A0}"/>
              </a:ext>
            </a:extLst>
          </p:cNvPr>
          <p:cNvSpPr/>
          <p:nvPr userDrawn="1"/>
        </p:nvSpPr>
        <p:spPr>
          <a:xfrm flipH="1">
            <a:off x="838199" y="365125"/>
            <a:ext cx="45719" cy="455271"/>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7" name="Retângulo 96">
            <a:extLst>
              <a:ext uri="{FF2B5EF4-FFF2-40B4-BE49-F238E27FC236}">
                <a16:creationId xmlns:a16="http://schemas.microsoft.com/office/drawing/2014/main" id="{86131D24-D3D1-4665-BE8B-85D0EE766580}"/>
              </a:ext>
            </a:extLst>
          </p:cNvPr>
          <p:cNvSpPr/>
          <p:nvPr userDrawn="1"/>
        </p:nvSpPr>
        <p:spPr>
          <a:xfrm>
            <a:off x="-1" y="0"/>
            <a:ext cx="668165"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Título 1">
            <a:extLst>
              <a:ext uri="{FF2B5EF4-FFF2-40B4-BE49-F238E27FC236}">
                <a16:creationId xmlns:a16="http://schemas.microsoft.com/office/drawing/2014/main" id="{0164773D-A5C0-40F3-8918-29211409F8D9}"/>
              </a:ext>
            </a:extLst>
          </p:cNvPr>
          <p:cNvSpPr>
            <a:spLocks noGrp="1"/>
          </p:cNvSpPr>
          <p:nvPr>
            <p:ph type="title" hasCustomPrompt="1"/>
          </p:nvPr>
        </p:nvSpPr>
        <p:spPr>
          <a:xfrm>
            <a:off x="838200" y="365125"/>
            <a:ext cx="10515600" cy="455271"/>
          </a:xfrm>
        </p:spPr>
        <p:txBody>
          <a:bodyPr>
            <a:normAutofit/>
          </a:bodyPr>
          <a:lstStyle>
            <a:lvl1pPr>
              <a:defRPr sz="2400" b="1">
                <a:solidFill>
                  <a:schemeClr val="bg1"/>
                </a:solidFill>
                <a:latin typeface="Panton" panose="00000500000000000000" pitchFamily="50" charset="0"/>
                <a:cs typeface="Biome" panose="020B0502040204020203" pitchFamily="34" charset="0"/>
              </a:defRPr>
            </a:lvl1pPr>
          </a:lstStyle>
          <a:p>
            <a:r>
              <a:rPr lang="pt-PT" dirty="0" err="1"/>
              <a:t>Title</a:t>
            </a:r>
            <a:r>
              <a:rPr lang="pt-PT" dirty="0"/>
              <a:t>  </a:t>
            </a:r>
          </a:p>
        </p:txBody>
      </p:sp>
      <p:sp>
        <p:nvSpPr>
          <p:cNvPr id="14" name="Retângulo 13">
            <a:extLst>
              <a:ext uri="{FF2B5EF4-FFF2-40B4-BE49-F238E27FC236}">
                <a16:creationId xmlns:a16="http://schemas.microsoft.com/office/drawing/2014/main" id="{E3779330-2412-42D1-BAA0-13648BF6C8D1}"/>
              </a:ext>
            </a:extLst>
          </p:cNvPr>
          <p:cNvSpPr/>
          <p:nvPr userDrawn="1"/>
        </p:nvSpPr>
        <p:spPr>
          <a:xfrm>
            <a:off x="11523835" y="0"/>
            <a:ext cx="668165"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Marcador de Posição da Data 3">
            <a:extLst>
              <a:ext uri="{FF2B5EF4-FFF2-40B4-BE49-F238E27FC236}">
                <a16:creationId xmlns:a16="http://schemas.microsoft.com/office/drawing/2014/main" id="{91A97790-8EF5-499C-BE8D-46908DEFCD96}"/>
              </a:ext>
            </a:extLst>
          </p:cNvPr>
          <p:cNvSpPr txBox="1">
            <a:spLocks/>
          </p:cNvSpPr>
          <p:nvPr userDrawn="1"/>
        </p:nvSpPr>
        <p:spPr>
          <a:xfrm>
            <a:off x="4693487" y="6357678"/>
            <a:ext cx="2805026" cy="365125"/>
          </a:xfrm>
          <a:prstGeom prst="rect">
            <a:avLst/>
          </a:prstGeom>
        </p:spPr>
        <p:txBody>
          <a:bodyPr vert="horz" lIns="91440" tIns="45720" rIns="91440" bIns="45720" rtlCol="0" anchor="ctr"/>
          <a:lstStyle>
            <a:defPPr>
              <a:defRPr lang="pt-PT"/>
            </a:defPPr>
            <a:lvl1pPr marL="0" algn="l" defTabSz="914400" rtl="0" eaLnBrk="1" latinLnBrk="0" hangingPunct="1">
              <a:defRPr sz="900" kern="1200">
                <a:solidFill>
                  <a:srgbClr val="6AAAE4"/>
                </a:solidFill>
                <a:latin typeface="Pant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9015"/>
                </a:solidFill>
              </a:rPr>
              <a:t>Document Name</a:t>
            </a:r>
            <a:endParaRPr lang="pt-PT" dirty="0">
              <a:solidFill>
                <a:srgbClr val="FF9015"/>
              </a:solidFill>
            </a:endParaRPr>
          </a:p>
        </p:txBody>
      </p:sp>
      <p:sp>
        <p:nvSpPr>
          <p:cNvPr id="16" name="Footer Placeholder 17">
            <a:extLst>
              <a:ext uri="{FF2B5EF4-FFF2-40B4-BE49-F238E27FC236}">
                <a16:creationId xmlns:a16="http://schemas.microsoft.com/office/drawing/2014/main" id="{E4364624-5ACF-47AD-BEC7-2113A13CD734}"/>
              </a:ext>
            </a:extLst>
          </p:cNvPr>
          <p:cNvSpPr txBox="1">
            <a:spLocks/>
          </p:cNvSpPr>
          <p:nvPr userDrawn="1"/>
        </p:nvSpPr>
        <p:spPr>
          <a:xfrm>
            <a:off x="8528858" y="6357678"/>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u="none" strike="noStrike" dirty="0">
                <a:solidFill>
                  <a:srgbClr val="FF9015"/>
                </a:solidFill>
                <a:latin typeface="Panton" pitchFamily="2" charset="77"/>
              </a:rPr>
              <a:t>RE096_Rev01 | </a:t>
            </a:r>
            <a:r>
              <a:rPr lang="en-US" sz="900" u="none" strike="noStrike" dirty="0" err="1">
                <a:solidFill>
                  <a:srgbClr val="FF9015"/>
                </a:solidFill>
                <a:latin typeface="Panton" pitchFamily="2" charset="77"/>
              </a:rPr>
              <a:t>iSEE</a:t>
            </a:r>
            <a:r>
              <a:rPr lang="en-US" sz="900" u="none" strike="noStrike" baseline="30000" dirty="0" err="1">
                <a:solidFill>
                  <a:srgbClr val="FF9015"/>
                </a:solidFill>
                <a:latin typeface="Panton" pitchFamily="2" charset="77"/>
              </a:rPr>
              <a:t>TM</a:t>
            </a:r>
            <a:r>
              <a:rPr lang="en-US" sz="900" u="none" strike="noStrike" baseline="0" dirty="0">
                <a:solidFill>
                  <a:srgbClr val="FF9015"/>
                </a:solidFill>
                <a:latin typeface="Panton" pitchFamily="2" charset="77"/>
              </a:rPr>
              <a:t> PRESENTATION</a:t>
            </a:r>
            <a:endParaRPr lang="en-US" sz="900" u="none" strike="noStrike" baseline="0" dirty="0">
              <a:solidFill>
                <a:srgbClr val="FF9015"/>
              </a:solidFill>
              <a:highlight>
                <a:srgbClr val="FFFF00"/>
              </a:highlight>
              <a:latin typeface="Panton" pitchFamily="2" charset="77"/>
            </a:endParaRPr>
          </a:p>
        </p:txBody>
      </p:sp>
      <p:pic>
        <p:nvPicPr>
          <p:cNvPr id="20" name="Imagem 11">
            <a:extLst>
              <a:ext uri="{FF2B5EF4-FFF2-40B4-BE49-F238E27FC236}">
                <a16:creationId xmlns:a16="http://schemas.microsoft.com/office/drawing/2014/main" id="{A2001D6D-2CEF-4037-9B8D-F7A467E885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62010" y="165294"/>
            <a:ext cx="891791" cy="891791"/>
          </a:xfrm>
          <a:prstGeom prst="rect">
            <a:avLst/>
          </a:prstGeom>
        </p:spPr>
      </p:pic>
    </p:spTree>
    <p:extLst>
      <p:ext uri="{BB962C8B-B14F-4D97-AF65-F5344CB8AC3E}">
        <p14:creationId xmlns:p14="http://schemas.microsoft.com/office/powerpoint/2010/main" val="380066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abeçalho da Secção">
    <p:bg>
      <p:bgPr>
        <a:solidFill>
          <a:srgbClr val="0069A7"/>
        </a:solidFill>
        <a:effectLst/>
      </p:bgPr>
    </p:b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AC692130-F0F6-42E0-A81A-7D19847993E1}"/>
              </a:ext>
            </a:extLst>
          </p:cNvPr>
          <p:cNvSpPr/>
          <p:nvPr userDrawn="1"/>
        </p:nvSpPr>
        <p:spPr>
          <a:xfrm>
            <a:off x="-1" y="0"/>
            <a:ext cx="12192001"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97" name="Retângulo 96">
            <a:extLst>
              <a:ext uri="{FF2B5EF4-FFF2-40B4-BE49-F238E27FC236}">
                <a16:creationId xmlns:a16="http://schemas.microsoft.com/office/drawing/2014/main" id="{86131D24-D3D1-4665-BE8B-85D0EE766580}"/>
              </a:ext>
            </a:extLst>
          </p:cNvPr>
          <p:cNvSpPr/>
          <p:nvPr userDrawn="1"/>
        </p:nvSpPr>
        <p:spPr>
          <a:xfrm>
            <a:off x="-1" y="0"/>
            <a:ext cx="668165"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tângulo 13">
            <a:extLst>
              <a:ext uri="{FF2B5EF4-FFF2-40B4-BE49-F238E27FC236}">
                <a16:creationId xmlns:a16="http://schemas.microsoft.com/office/drawing/2014/main" id="{E3779330-2412-42D1-BAA0-13648BF6C8D1}"/>
              </a:ext>
            </a:extLst>
          </p:cNvPr>
          <p:cNvSpPr/>
          <p:nvPr userDrawn="1"/>
        </p:nvSpPr>
        <p:spPr>
          <a:xfrm>
            <a:off x="11523835" y="0"/>
            <a:ext cx="668165"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961361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abeçalho da Secção">
    <p:bg>
      <p:bgPr>
        <a:solidFill>
          <a:srgbClr val="0069A7"/>
        </a:solid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614EB7EE-8153-49B7-9965-CCBB68131E39}"/>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rgbClr val="FACD9D"/>
                </a:solidFill>
                <a:latin typeface="Panton" pitchFamily="2" charset="77"/>
              </a:rPr>
              <a:pPr>
                <a:defRPr/>
              </a:pPr>
              <a:t>‹#›</a:t>
            </a:fld>
            <a:endParaRPr lang="en-US" sz="900" dirty="0">
              <a:solidFill>
                <a:srgbClr val="FACD9D"/>
              </a:solidFill>
              <a:latin typeface="Panton" pitchFamily="2" charset="77"/>
            </a:endParaRPr>
          </a:p>
        </p:txBody>
      </p:sp>
      <p:sp>
        <p:nvSpPr>
          <p:cNvPr id="17" name="Footer Placeholder 17">
            <a:extLst>
              <a:ext uri="{FF2B5EF4-FFF2-40B4-BE49-F238E27FC236}">
                <a16:creationId xmlns:a16="http://schemas.microsoft.com/office/drawing/2014/main" id="{561E44DC-6A14-4F04-8E12-35690ACD83F6}"/>
              </a:ext>
            </a:extLst>
          </p:cNvPr>
          <p:cNvSpPr txBox="1">
            <a:spLocks/>
          </p:cNvSpPr>
          <p:nvPr userDrawn="1"/>
        </p:nvSpPr>
        <p:spPr>
          <a:xfrm>
            <a:off x="8528858" y="6357678"/>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u="none" strike="noStrike" dirty="0">
                <a:solidFill>
                  <a:srgbClr val="FACD9D"/>
                </a:solidFill>
                <a:latin typeface="Panton" pitchFamily="2" charset="77"/>
              </a:rPr>
              <a:t>RE096_Rev01 | </a:t>
            </a:r>
            <a:r>
              <a:rPr lang="en-US" sz="900" u="none" strike="noStrike" dirty="0" err="1">
                <a:solidFill>
                  <a:srgbClr val="FACD9D"/>
                </a:solidFill>
                <a:latin typeface="Panton" pitchFamily="2" charset="77"/>
              </a:rPr>
              <a:t>iSEE</a:t>
            </a:r>
            <a:r>
              <a:rPr lang="en-US" sz="900" u="none" strike="noStrike" baseline="30000" dirty="0" err="1">
                <a:solidFill>
                  <a:srgbClr val="FACD9D"/>
                </a:solidFill>
                <a:latin typeface="Panton" pitchFamily="2" charset="77"/>
              </a:rPr>
              <a:t>TM</a:t>
            </a:r>
            <a:r>
              <a:rPr lang="en-US" sz="900" u="none" strike="noStrike" baseline="0" dirty="0">
                <a:solidFill>
                  <a:srgbClr val="FACD9D"/>
                </a:solidFill>
                <a:latin typeface="Panton" pitchFamily="2" charset="77"/>
              </a:rPr>
              <a:t> PRESENTATION</a:t>
            </a:r>
            <a:endParaRPr lang="en-US" sz="900" u="none" strike="noStrike" baseline="0" dirty="0">
              <a:solidFill>
                <a:srgbClr val="FACD9D"/>
              </a:solidFill>
              <a:highlight>
                <a:srgbClr val="FFFF00"/>
              </a:highlight>
              <a:latin typeface="Panton" pitchFamily="2" charset="77"/>
            </a:endParaRPr>
          </a:p>
        </p:txBody>
      </p:sp>
      <p:sp>
        <p:nvSpPr>
          <p:cNvPr id="19" name="Footer Placeholder 17">
            <a:extLst>
              <a:ext uri="{FF2B5EF4-FFF2-40B4-BE49-F238E27FC236}">
                <a16:creationId xmlns:a16="http://schemas.microsoft.com/office/drawing/2014/main" id="{EA1EDE6B-2B59-49D5-ABCC-C248E9C625D2}"/>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u="none" dirty="0">
                <a:solidFill>
                  <a:srgbClr val="FACD9D"/>
                </a:solidFill>
                <a:latin typeface="Panton" pitchFamily="2" charset="77"/>
              </a:rPr>
              <a:t>CONFIDENTIAL</a:t>
            </a:r>
            <a:r>
              <a:rPr lang="en-US" sz="900" b="1" u="none" dirty="0">
                <a:solidFill>
                  <a:srgbClr val="FACD9D"/>
                </a:solidFill>
                <a:latin typeface="Panton" pitchFamily="2" charset="77"/>
              </a:rPr>
              <a:t> © </a:t>
            </a:r>
            <a:r>
              <a:rPr lang="en-US" sz="900" u="none" dirty="0">
                <a:solidFill>
                  <a:srgbClr val="FACD9D"/>
                </a:solidFill>
                <a:latin typeface="Panton" pitchFamily="2" charset="77"/>
              </a:rPr>
              <a:t>4Tune Engineering 2021</a:t>
            </a:r>
          </a:p>
        </p:txBody>
      </p:sp>
      <p:sp>
        <p:nvSpPr>
          <p:cNvPr id="20" name="Marcador de Posição da Data 3">
            <a:extLst>
              <a:ext uri="{FF2B5EF4-FFF2-40B4-BE49-F238E27FC236}">
                <a16:creationId xmlns:a16="http://schemas.microsoft.com/office/drawing/2014/main" id="{A5CDD2EE-AC6F-45A6-AD07-8892F9E543DD}"/>
              </a:ext>
            </a:extLst>
          </p:cNvPr>
          <p:cNvSpPr txBox="1">
            <a:spLocks/>
          </p:cNvSpPr>
          <p:nvPr userDrawn="1"/>
        </p:nvSpPr>
        <p:spPr>
          <a:xfrm>
            <a:off x="4693487" y="6357678"/>
            <a:ext cx="2805026" cy="365125"/>
          </a:xfrm>
          <a:prstGeom prst="rect">
            <a:avLst/>
          </a:prstGeom>
        </p:spPr>
        <p:txBody>
          <a:bodyPr vert="horz" lIns="91440" tIns="45720" rIns="91440" bIns="45720" rtlCol="0" anchor="ctr"/>
          <a:lstStyle>
            <a:defPPr>
              <a:defRPr lang="pt-PT"/>
            </a:defPPr>
            <a:lvl1pPr marL="0" algn="l" defTabSz="914400" rtl="0" eaLnBrk="1" latinLnBrk="0" hangingPunct="1">
              <a:defRPr sz="900" kern="1200">
                <a:solidFill>
                  <a:srgbClr val="6AAAE4"/>
                </a:solidFill>
                <a:latin typeface="Pant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none" dirty="0">
                <a:solidFill>
                  <a:srgbClr val="FACD9D"/>
                </a:solidFill>
              </a:rPr>
              <a:t>Document Name</a:t>
            </a:r>
            <a:endParaRPr lang="pt-PT" u="none" dirty="0">
              <a:solidFill>
                <a:srgbClr val="FACD9D"/>
              </a:solidFill>
            </a:endParaRPr>
          </a:p>
        </p:txBody>
      </p:sp>
      <p:sp>
        <p:nvSpPr>
          <p:cNvPr id="9" name="Retângulo 8">
            <a:extLst>
              <a:ext uri="{FF2B5EF4-FFF2-40B4-BE49-F238E27FC236}">
                <a16:creationId xmlns:a16="http://schemas.microsoft.com/office/drawing/2014/main" id="{1388B9B3-7B82-4A3C-BE86-BA71A6389278}"/>
              </a:ext>
            </a:extLst>
          </p:cNvPr>
          <p:cNvSpPr/>
          <p:nvPr userDrawn="1"/>
        </p:nvSpPr>
        <p:spPr>
          <a:xfrm>
            <a:off x="0" y="0"/>
            <a:ext cx="12192000"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tângulo 10">
            <a:extLst>
              <a:ext uri="{FF2B5EF4-FFF2-40B4-BE49-F238E27FC236}">
                <a16:creationId xmlns:a16="http://schemas.microsoft.com/office/drawing/2014/main" id="{3EAC2F24-DE0B-45FF-8C63-788FF24D8E94}"/>
              </a:ext>
            </a:extLst>
          </p:cNvPr>
          <p:cNvSpPr/>
          <p:nvPr userDrawn="1"/>
        </p:nvSpPr>
        <p:spPr>
          <a:xfrm>
            <a:off x="0" y="0"/>
            <a:ext cx="660903"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999077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abeçalho da Secção">
    <p:bg>
      <p:bgPr>
        <a:solidFill>
          <a:srgbClr val="0069A7"/>
        </a:solid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614EB7EE-8153-49B7-9965-CCBB68131E39}"/>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rgbClr val="FACD9D"/>
                </a:solidFill>
                <a:latin typeface="Panton" pitchFamily="2" charset="77"/>
              </a:rPr>
              <a:pPr>
                <a:defRPr/>
              </a:pPr>
              <a:t>‹#›</a:t>
            </a:fld>
            <a:endParaRPr lang="en-US" sz="900" dirty="0">
              <a:solidFill>
                <a:srgbClr val="FACD9D"/>
              </a:solidFill>
              <a:latin typeface="Panton" pitchFamily="2" charset="77"/>
            </a:endParaRPr>
          </a:p>
        </p:txBody>
      </p:sp>
      <p:sp>
        <p:nvSpPr>
          <p:cNvPr id="17" name="Footer Placeholder 17">
            <a:extLst>
              <a:ext uri="{FF2B5EF4-FFF2-40B4-BE49-F238E27FC236}">
                <a16:creationId xmlns:a16="http://schemas.microsoft.com/office/drawing/2014/main" id="{561E44DC-6A14-4F04-8E12-35690ACD83F6}"/>
              </a:ext>
            </a:extLst>
          </p:cNvPr>
          <p:cNvSpPr txBox="1">
            <a:spLocks/>
          </p:cNvSpPr>
          <p:nvPr userDrawn="1"/>
        </p:nvSpPr>
        <p:spPr>
          <a:xfrm>
            <a:off x="8528858" y="6357678"/>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u="none" strike="noStrike" dirty="0">
                <a:solidFill>
                  <a:srgbClr val="FACD9D"/>
                </a:solidFill>
                <a:latin typeface="Panton" pitchFamily="2" charset="77"/>
              </a:rPr>
              <a:t>RE096_Rev01 | </a:t>
            </a:r>
            <a:r>
              <a:rPr lang="en-US" sz="900" u="none" strike="noStrike" dirty="0" err="1">
                <a:solidFill>
                  <a:srgbClr val="FACD9D"/>
                </a:solidFill>
                <a:latin typeface="Panton" pitchFamily="2" charset="77"/>
              </a:rPr>
              <a:t>iSEE</a:t>
            </a:r>
            <a:r>
              <a:rPr lang="en-US" sz="900" u="none" strike="noStrike" baseline="30000" dirty="0" err="1">
                <a:solidFill>
                  <a:srgbClr val="FACD9D"/>
                </a:solidFill>
                <a:latin typeface="Panton" pitchFamily="2" charset="77"/>
              </a:rPr>
              <a:t>TM</a:t>
            </a:r>
            <a:r>
              <a:rPr lang="en-US" sz="900" u="none" strike="noStrike" baseline="0" dirty="0">
                <a:solidFill>
                  <a:srgbClr val="FACD9D"/>
                </a:solidFill>
                <a:latin typeface="Panton" pitchFamily="2" charset="77"/>
              </a:rPr>
              <a:t> PRESENTATION</a:t>
            </a:r>
            <a:endParaRPr lang="en-US" sz="900" u="none" strike="noStrike" baseline="0" dirty="0">
              <a:solidFill>
                <a:srgbClr val="FACD9D"/>
              </a:solidFill>
              <a:highlight>
                <a:srgbClr val="FFFF00"/>
              </a:highlight>
              <a:latin typeface="Panton" pitchFamily="2" charset="77"/>
            </a:endParaRPr>
          </a:p>
        </p:txBody>
      </p:sp>
      <p:sp>
        <p:nvSpPr>
          <p:cNvPr id="19" name="Footer Placeholder 17">
            <a:extLst>
              <a:ext uri="{FF2B5EF4-FFF2-40B4-BE49-F238E27FC236}">
                <a16:creationId xmlns:a16="http://schemas.microsoft.com/office/drawing/2014/main" id="{EA1EDE6B-2B59-49D5-ABCC-C248E9C625D2}"/>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u="none" dirty="0">
                <a:solidFill>
                  <a:srgbClr val="FACD9D"/>
                </a:solidFill>
                <a:latin typeface="Panton" pitchFamily="2" charset="77"/>
              </a:rPr>
              <a:t>CONFIDENTIAL</a:t>
            </a:r>
            <a:r>
              <a:rPr lang="en-US" sz="900" b="1" u="none" dirty="0">
                <a:solidFill>
                  <a:srgbClr val="FACD9D"/>
                </a:solidFill>
                <a:latin typeface="Panton" pitchFamily="2" charset="77"/>
              </a:rPr>
              <a:t> © </a:t>
            </a:r>
            <a:r>
              <a:rPr lang="en-US" sz="900" u="none" dirty="0">
                <a:solidFill>
                  <a:srgbClr val="FACD9D"/>
                </a:solidFill>
                <a:latin typeface="Panton" pitchFamily="2" charset="77"/>
              </a:rPr>
              <a:t>4Tune Engineering 2021</a:t>
            </a:r>
          </a:p>
        </p:txBody>
      </p:sp>
      <p:sp>
        <p:nvSpPr>
          <p:cNvPr id="20" name="Marcador de Posição da Data 3">
            <a:extLst>
              <a:ext uri="{FF2B5EF4-FFF2-40B4-BE49-F238E27FC236}">
                <a16:creationId xmlns:a16="http://schemas.microsoft.com/office/drawing/2014/main" id="{A5CDD2EE-AC6F-45A6-AD07-8892F9E543DD}"/>
              </a:ext>
            </a:extLst>
          </p:cNvPr>
          <p:cNvSpPr txBox="1">
            <a:spLocks/>
          </p:cNvSpPr>
          <p:nvPr userDrawn="1"/>
        </p:nvSpPr>
        <p:spPr>
          <a:xfrm>
            <a:off x="4693487" y="6357678"/>
            <a:ext cx="2805026" cy="365125"/>
          </a:xfrm>
          <a:prstGeom prst="rect">
            <a:avLst/>
          </a:prstGeom>
        </p:spPr>
        <p:txBody>
          <a:bodyPr vert="horz" lIns="91440" tIns="45720" rIns="91440" bIns="45720" rtlCol="0" anchor="ctr"/>
          <a:lstStyle>
            <a:defPPr>
              <a:defRPr lang="pt-PT"/>
            </a:defPPr>
            <a:lvl1pPr marL="0" algn="l" defTabSz="914400" rtl="0" eaLnBrk="1" latinLnBrk="0" hangingPunct="1">
              <a:defRPr sz="900" kern="1200">
                <a:solidFill>
                  <a:srgbClr val="6AAAE4"/>
                </a:solidFill>
                <a:latin typeface="Pant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none" dirty="0">
                <a:solidFill>
                  <a:srgbClr val="FACD9D"/>
                </a:solidFill>
              </a:rPr>
              <a:t>Document Name</a:t>
            </a:r>
            <a:endParaRPr lang="pt-PT" u="none" dirty="0">
              <a:solidFill>
                <a:srgbClr val="FACD9D"/>
              </a:solidFill>
            </a:endParaRPr>
          </a:p>
        </p:txBody>
      </p:sp>
      <p:sp>
        <p:nvSpPr>
          <p:cNvPr id="9" name="Retângulo 8">
            <a:extLst>
              <a:ext uri="{FF2B5EF4-FFF2-40B4-BE49-F238E27FC236}">
                <a16:creationId xmlns:a16="http://schemas.microsoft.com/office/drawing/2014/main" id="{1388B9B3-7B82-4A3C-BE86-BA71A6389278}"/>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8F62CCC3-988A-4017-8950-09FBEC81B05E}"/>
              </a:ext>
            </a:extLst>
          </p:cNvPr>
          <p:cNvSpPr/>
          <p:nvPr userDrawn="1"/>
        </p:nvSpPr>
        <p:spPr>
          <a:xfrm>
            <a:off x="11534775" y="0"/>
            <a:ext cx="660903"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tângulo 10">
            <a:extLst>
              <a:ext uri="{FF2B5EF4-FFF2-40B4-BE49-F238E27FC236}">
                <a16:creationId xmlns:a16="http://schemas.microsoft.com/office/drawing/2014/main" id="{3EAC2F24-DE0B-45FF-8C63-788FF24D8E94}"/>
              </a:ext>
            </a:extLst>
          </p:cNvPr>
          <p:cNvSpPr/>
          <p:nvPr userDrawn="1"/>
        </p:nvSpPr>
        <p:spPr>
          <a:xfrm>
            <a:off x="0" y="0"/>
            <a:ext cx="660903"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71616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Cabeçalho da Secção">
    <p:bg>
      <p:bgPr>
        <a:solidFill>
          <a:srgbClr val="0069A7"/>
        </a:solid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614EB7EE-8153-49B7-9965-CCBB68131E39}"/>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rgbClr val="FACD9D"/>
                </a:solidFill>
                <a:latin typeface="Panton" pitchFamily="2" charset="77"/>
              </a:rPr>
              <a:pPr>
                <a:defRPr/>
              </a:pPr>
              <a:t>‹#›</a:t>
            </a:fld>
            <a:endParaRPr lang="en-US" sz="900" dirty="0">
              <a:solidFill>
                <a:srgbClr val="FACD9D"/>
              </a:solidFill>
              <a:latin typeface="Panton" pitchFamily="2" charset="77"/>
            </a:endParaRPr>
          </a:p>
        </p:txBody>
      </p:sp>
      <p:sp>
        <p:nvSpPr>
          <p:cNvPr id="17" name="Footer Placeholder 17">
            <a:extLst>
              <a:ext uri="{FF2B5EF4-FFF2-40B4-BE49-F238E27FC236}">
                <a16:creationId xmlns:a16="http://schemas.microsoft.com/office/drawing/2014/main" id="{561E44DC-6A14-4F04-8E12-35690ACD83F6}"/>
              </a:ext>
            </a:extLst>
          </p:cNvPr>
          <p:cNvSpPr txBox="1">
            <a:spLocks/>
          </p:cNvSpPr>
          <p:nvPr userDrawn="1"/>
        </p:nvSpPr>
        <p:spPr>
          <a:xfrm>
            <a:off x="8528858" y="6357678"/>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u="none" strike="noStrike" dirty="0">
                <a:solidFill>
                  <a:srgbClr val="FACD9D"/>
                </a:solidFill>
                <a:latin typeface="Panton" pitchFamily="2" charset="77"/>
              </a:rPr>
              <a:t>RE096_Rev01 | </a:t>
            </a:r>
            <a:r>
              <a:rPr lang="en-US" sz="900" u="none" strike="noStrike" dirty="0" err="1">
                <a:solidFill>
                  <a:srgbClr val="FACD9D"/>
                </a:solidFill>
                <a:latin typeface="Panton" pitchFamily="2" charset="77"/>
              </a:rPr>
              <a:t>iSEE</a:t>
            </a:r>
            <a:r>
              <a:rPr lang="en-US" sz="900" u="none" strike="noStrike" baseline="30000" dirty="0" err="1">
                <a:solidFill>
                  <a:srgbClr val="FACD9D"/>
                </a:solidFill>
                <a:latin typeface="Panton" pitchFamily="2" charset="77"/>
              </a:rPr>
              <a:t>TM</a:t>
            </a:r>
            <a:r>
              <a:rPr lang="en-US" sz="900" u="none" strike="noStrike" baseline="0" dirty="0">
                <a:solidFill>
                  <a:srgbClr val="FACD9D"/>
                </a:solidFill>
                <a:latin typeface="Panton" pitchFamily="2" charset="77"/>
              </a:rPr>
              <a:t> PRESENTATION</a:t>
            </a:r>
            <a:endParaRPr lang="en-US" sz="900" u="none" strike="noStrike" baseline="0" dirty="0">
              <a:solidFill>
                <a:srgbClr val="FACD9D"/>
              </a:solidFill>
              <a:highlight>
                <a:srgbClr val="FFFF00"/>
              </a:highlight>
              <a:latin typeface="Panton" pitchFamily="2" charset="77"/>
            </a:endParaRPr>
          </a:p>
        </p:txBody>
      </p:sp>
      <p:sp>
        <p:nvSpPr>
          <p:cNvPr id="19" name="Footer Placeholder 17">
            <a:extLst>
              <a:ext uri="{FF2B5EF4-FFF2-40B4-BE49-F238E27FC236}">
                <a16:creationId xmlns:a16="http://schemas.microsoft.com/office/drawing/2014/main" id="{EA1EDE6B-2B59-49D5-ABCC-C248E9C625D2}"/>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u="none" dirty="0">
                <a:solidFill>
                  <a:srgbClr val="FACD9D"/>
                </a:solidFill>
                <a:latin typeface="Panton" pitchFamily="2" charset="77"/>
              </a:rPr>
              <a:t>CONFIDENTIAL</a:t>
            </a:r>
            <a:r>
              <a:rPr lang="en-US" sz="900" b="1" u="none" dirty="0">
                <a:solidFill>
                  <a:srgbClr val="FACD9D"/>
                </a:solidFill>
                <a:latin typeface="Panton" pitchFamily="2" charset="77"/>
              </a:rPr>
              <a:t> © </a:t>
            </a:r>
            <a:r>
              <a:rPr lang="en-US" sz="900" u="none" dirty="0">
                <a:solidFill>
                  <a:srgbClr val="FACD9D"/>
                </a:solidFill>
                <a:latin typeface="Panton" pitchFamily="2" charset="77"/>
              </a:rPr>
              <a:t>4Tune Engineering 2021</a:t>
            </a:r>
          </a:p>
        </p:txBody>
      </p:sp>
      <p:sp>
        <p:nvSpPr>
          <p:cNvPr id="20" name="Marcador de Posição da Data 3">
            <a:extLst>
              <a:ext uri="{FF2B5EF4-FFF2-40B4-BE49-F238E27FC236}">
                <a16:creationId xmlns:a16="http://schemas.microsoft.com/office/drawing/2014/main" id="{A5CDD2EE-AC6F-45A6-AD07-8892F9E543DD}"/>
              </a:ext>
            </a:extLst>
          </p:cNvPr>
          <p:cNvSpPr txBox="1">
            <a:spLocks/>
          </p:cNvSpPr>
          <p:nvPr userDrawn="1"/>
        </p:nvSpPr>
        <p:spPr>
          <a:xfrm>
            <a:off x="4693487" y="6357678"/>
            <a:ext cx="2805026" cy="365125"/>
          </a:xfrm>
          <a:prstGeom prst="rect">
            <a:avLst/>
          </a:prstGeom>
        </p:spPr>
        <p:txBody>
          <a:bodyPr vert="horz" lIns="91440" tIns="45720" rIns="91440" bIns="45720" rtlCol="0" anchor="ctr"/>
          <a:lstStyle>
            <a:defPPr>
              <a:defRPr lang="pt-PT"/>
            </a:defPPr>
            <a:lvl1pPr marL="0" algn="l" defTabSz="914400" rtl="0" eaLnBrk="1" latinLnBrk="0" hangingPunct="1">
              <a:defRPr sz="900" kern="1200">
                <a:solidFill>
                  <a:srgbClr val="6AAAE4"/>
                </a:solidFill>
                <a:latin typeface="Pant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none" dirty="0">
                <a:solidFill>
                  <a:srgbClr val="FACD9D"/>
                </a:solidFill>
              </a:rPr>
              <a:t>Document Name</a:t>
            </a:r>
            <a:endParaRPr lang="pt-PT" u="none" dirty="0">
              <a:solidFill>
                <a:srgbClr val="FACD9D"/>
              </a:solidFill>
            </a:endParaRPr>
          </a:p>
        </p:txBody>
      </p:sp>
      <p:sp>
        <p:nvSpPr>
          <p:cNvPr id="9" name="Retângulo 8">
            <a:extLst>
              <a:ext uri="{FF2B5EF4-FFF2-40B4-BE49-F238E27FC236}">
                <a16:creationId xmlns:a16="http://schemas.microsoft.com/office/drawing/2014/main" id="{1388B9B3-7B82-4A3C-BE86-BA71A6389278}"/>
              </a:ext>
            </a:extLst>
          </p:cNvPr>
          <p:cNvSpPr/>
          <p:nvPr userDrawn="1"/>
        </p:nvSpPr>
        <p:spPr>
          <a:xfrm>
            <a:off x="0" y="0"/>
            <a:ext cx="12192000"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8F62CCC3-988A-4017-8950-09FBEC81B05E}"/>
              </a:ext>
            </a:extLst>
          </p:cNvPr>
          <p:cNvSpPr/>
          <p:nvPr userDrawn="1"/>
        </p:nvSpPr>
        <p:spPr>
          <a:xfrm>
            <a:off x="11534775" y="0"/>
            <a:ext cx="660903"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tângulo 10">
            <a:extLst>
              <a:ext uri="{FF2B5EF4-FFF2-40B4-BE49-F238E27FC236}">
                <a16:creationId xmlns:a16="http://schemas.microsoft.com/office/drawing/2014/main" id="{3EAC2F24-DE0B-45FF-8C63-788FF24D8E94}"/>
              </a:ext>
            </a:extLst>
          </p:cNvPr>
          <p:cNvSpPr/>
          <p:nvPr userDrawn="1"/>
        </p:nvSpPr>
        <p:spPr>
          <a:xfrm>
            <a:off x="0" y="0"/>
            <a:ext cx="660903"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939099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abeçalho da Secção">
    <p:bg>
      <p:bgPr>
        <a:solidFill>
          <a:srgbClr val="0069A7"/>
        </a:solidFill>
        <a:effectLst/>
      </p:bgPr>
    </p:b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AC692130-F0F6-42E0-A81A-7D19847993E1}"/>
              </a:ext>
            </a:extLst>
          </p:cNvPr>
          <p:cNvSpPr/>
          <p:nvPr userDrawn="1"/>
        </p:nvSpPr>
        <p:spPr>
          <a:xfrm>
            <a:off x="-1" y="0"/>
            <a:ext cx="12192001"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Tree>
    <p:extLst>
      <p:ext uri="{BB962C8B-B14F-4D97-AF65-F5344CB8AC3E}">
        <p14:creationId xmlns:p14="http://schemas.microsoft.com/office/powerpoint/2010/main" val="367832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abeçalho da Secção">
    <p:bg>
      <p:bgPr>
        <a:solidFill>
          <a:srgbClr val="0069A7"/>
        </a:solidFill>
        <a:effectLst/>
      </p:bgPr>
    </p:b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AC692130-F0F6-42E0-A81A-7D19847993E1}"/>
              </a:ext>
            </a:extLst>
          </p:cNvPr>
          <p:cNvSpPr/>
          <p:nvPr userDrawn="1"/>
        </p:nvSpPr>
        <p:spPr>
          <a:xfrm>
            <a:off x="-1" y="0"/>
            <a:ext cx="12192001"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Tree>
    <p:extLst>
      <p:ext uri="{BB962C8B-B14F-4D97-AF65-F5344CB8AC3E}">
        <p14:creationId xmlns:p14="http://schemas.microsoft.com/office/powerpoint/2010/main" val="1442087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abeçalho da Secção">
    <p:bg>
      <p:bgPr>
        <a:solidFill>
          <a:srgbClr val="FF9015"/>
        </a:solidFill>
        <a:effectLst/>
      </p:bgPr>
    </p:bg>
    <p:spTree>
      <p:nvGrpSpPr>
        <p:cNvPr id="1" name=""/>
        <p:cNvGrpSpPr/>
        <p:nvPr/>
      </p:nvGrpSpPr>
      <p:grpSpPr>
        <a:xfrm>
          <a:off x="0" y="0"/>
          <a:ext cx="0" cy="0"/>
          <a:chOff x="0" y="0"/>
          <a:chExt cx="0" cy="0"/>
        </a:xfrm>
      </p:grpSpPr>
      <p:sp>
        <p:nvSpPr>
          <p:cNvPr id="80" name="Retângulo 12">
            <a:extLst>
              <a:ext uri="{FF2B5EF4-FFF2-40B4-BE49-F238E27FC236}">
                <a16:creationId xmlns:a16="http://schemas.microsoft.com/office/drawing/2014/main" id="{EADE797E-A65D-4067-BAF9-B2EF118B5650}"/>
              </a:ext>
            </a:extLst>
          </p:cNvPr>
          <p:cNvSpPr/>
          <p:nvPr userDrawn="1"/>
        </p:nvSpPr>
        <p:spPr>
          <a:xfrm>
            <a:off x="668164" y="0"/>
            <a:ext cx="11523836"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5" name="Título 1">
            <a:extLst>
              <a:ext uri="{FF2B5EF4-FFF2-40B4-BE49-F238E27FC236}">
                <a16:creationId xmlns:a16="http://schemas.microsoft.com/office/drawing/2014/main" id="{639E9E5F-907B-40FC-9316-FA99B2D12324}"/>
              </a:ext>
            </a:extLst>
          </p:cNvPr>
          <p:cNvSpPr>
            <a:spLocks noGrp="1"/>
          </p:cNvSpPr>
          <p:nvPr>
            <p:ph type="title" hasCustomPrompt="1"/>
          </p:nvPr>
        </p:nvSpPr>
        <p:spPr>
          <a:xfrm>
            <a:off x="838200" y="365127"/>
            <a:ext cx="10515600" cy="455271"/>
          </a:xfrm>
        </p:spPr>
        <p:txBody>
          <a:bodyPr>
            <a:normAutofit/>
          </a:bodyPr>
          <a:lstStyle>
            <a:lvl1pPr>
              <a:defRPr sz="2400" b="1">
                <a:solidFill>
                  <a:schemeClr val="bg1"/>
                </a:solidFill>
                <a:latin typeface="Panton" panose="00000500000000000000" pitchFamily="50"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US" dirty="0">
                <a:solidFill>
                  <a:schemeClr val="bg1"/>
                </a:solidFill>
                <a:latin typeface="Panton" panose="00000500000000000000" pitchFamily="50" charset="0"/>
              </a:rPr>
              <a:t>Go to the master page and choose your icon</a:t>
            </a:r>
            <a:r>
              <a:rPr lang="pt-PT" dirty="0"/>
              <a:t> </a:t>
            </a:r>
          </a:p>
        </p:txBody>
      </p:sp>
      <p:sp>
        <p:nvSpPr>
          <p:cNvPr id="96" name="Retângulo 95">
            <a:extLst>
              <a:ext uri="{FF2B5EF4-FFF2-40B4-BE49-F238E27FC236}">
                <a16:creationId xmlns:a16="http://schemas.microsoft.com/office/drawing/2014/main" id="{A48CB742-A741-4FEB-9F2D-893C0284F6A0}"/>
              </a:ext>
            </a:extLst>
          </p:cNvPr>
          <p:cNvSpPr/>
          <p:nvPr userDrawn="1"/>
        </p:nvSpPr>
        <p:spPr>
          <a:xfrm flipH="1">
            <a:off x="838200" y="365127"/>
            <a:ext cx="45719" cy="455271"/>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solidFill>
                <a:srgbClr val="FACD9D"/>
              </a:solidFill>
            </a:endParaRPr>
          </a:p>
        </p:txBody>
      </p:sp>
      <p:sp>
        <p:nvSpPr>
          <p:cNvPr id="97" name="Retângulo 96">
            <a:extLst>
              <a:ext uri="{FF2B5EF4-FFF2-40B4-BE49-F238E27FC236}">
                <a16:creationId xmlns:a16="http://schemas.microsoft.com/office/drawing/2014/main" id="{86131D24-D3D1-4665-BE8B-85D0EE766580}"/>
              </a:ext>
            </a:extLst>
          </p:cNvPr>
          <p:cNvSpPr/>
          <p:nvPr userDrawn="1"/>
        </p:nvSpPr>
        <p:spPr>
          <a:xfrm>
            <a:off x="-1" y="0"/>
            <a:ext cx="668165"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pic>
        <p:nvPicPr>
          <p:cNvPr id="187" name="Imagem 186">
            <a:extLst>
              <a:ext uri="{FF2B5EF4-FFF2-40B4-BE49-F238E27FC236}">
                <a16:creationId xmlns:a16="http://schemas.microsoft.com/office/drawing/2014/main" id="{FF1D4A0B-3B05-401F-8ECF-AD9FE56292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45" y="1194091"/>
            <a:ext cx="613723" cy="613723"/>
          </a:xfrm>
          <a:prstGeom prst="rect">
            <a:avLst/>
          </a:prstGeom>
        </p:spPr>
      </p:pic>
      <p:pic>
        <p:nvPicPr>
          <p:cNvPr id="189" name="Imagem 188">
            <a:extLst>
              <a:ext uri="{FF2B5EF4-FFF2-40B4-BE49-F238E27FC236}">
                <a16:creationId xmlns:a16="http://schemas.microsoft.com/office/drawing/2014/main" id="{3D85CE72-B7FE-4EB8-A607-5679DE30A3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27633" y="5592180"/>
            <a:ext cx="613723" cy="613723"/>
          </a:xfrm>
          <a:prstGeom prst="rect">
            <a:avLst/>
          </a:prstGeom>
        </p:spPr>
      </p:pic>
      <p:pic>
        <p:nvPicPr>
          <p:cNvPr id="191" name="Imagem 190">
            <a:extLst>
              <a:ext uri="{FF2B5EF4-FFF2-40B4-BE49-F238E27FC236}">
                <a16:creationId xmlns:a16="http://schemas.microsoft.com/office/drawing/2014/main" id="{DC5124FE-E8A4-4E61-AB64-64BE0C69EC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8208" y="4719322"/>
            <a:ext cx="612577" cy="613723"/>
          </a:xfrm>
          <a:prstGeom prst="rect">
            <a:avLst/>
          </a:prstGeom>
        </p:spPr>
      </p:pic>
      <p:pic>
        <p:nvPicPr>
          <p:cNvPr id="193" name="Imagem 192">
            <a:extLst>
              <a:ext uri="{FF2B5EF4-FFF2-40B4-BE49-F238E27FC236}">
                <a16:creationId xmlns:a16="http://schemas.microsoft.com/office/drawing/2014/main" id="{F14FF81A-2277-4C86-A437-22BDDF16557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79807" y="5592180"/>
            <a:ext cx="613723" cy="613723"/>
          </a:xfrm>
          <a:prstGeom prst="rect">
            <a:avLst/>
          </a:prstGeom>
        </p:spPr>
      </p:pic>
      <p:pic>
        <p:nvPicPr>
          <p:cNvPr id="195" name="Imagem 194">
            <a:extLst>
              <a:ext uri="{FF2B5EF4-FFF2-40B4-BE49-F238E27FC236}">
                <a16:creationId xmlns:a16="http://schemas.microsoft.com/office/drawing/2014/main" id="{558F32C7-B1B6-4F62-8599-B8BADCBE5A8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9807" y="4719322"/>
            <a:ext cx="613723" cy="613723"/>
          </a:xfrm>
          <a:prstGeom prst="rect">
            <a:avLst/>
          </a:prstGeom>
        </p:spPr>
      </p:pic>
      <p:pic>
        <p:nvPicPr>
          <p:cNvPr id="197" name="Imagem 196">
            <a:extLst>
              <a:ext uri="{FF2B5EF4-FFF2-40B4-BE49-F238E27FC236}">
                <a16:creationId xmlns:a16="http://schemas.microsoft.com/office/drawing/2014/main" id="{F824A1A6-1BFF-402F-A6F9-5BC6FB2FDEB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04763" y="5592180"/>
            <a:ext cx="613723" cy="613723"/>
          </a:xfrm>
          <a:prstGeom prst="rect">
            <a:avLst/>
          </a:prstGeom>
        </p:spPr>
      </p:pic>
      <p:pic>
        <p:nvPicPr>
          <p:cNvPr id="199" name="Imagem 198">
            <a:extLst>
              <a:ext uri="{FF2B5EF4-FFF2-40B4-BE49-F238E27FC236}">
                <a16:creationId xmlns:a16="http://schemas.microsoft.com/office/drawing/2014/main" id="{2ED8507A-7D40-4FD4-AD75-124FE8782C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05337" y="4719895"/>
            <a:ext cx="612577" cy="612577"/>
          </a:xfrm>
          <a:prstGeom prst="rect">
            <a:avLst/>
          </a:prstGeom>
        </p:spPr>
      </p:pic>
      <p:pic>
        <p:nvPicPr>
          <p:cNvPr id="201" name="Imagem 200">
            <a:extLst>
              <a:ext uri="{FF2B5EF4-FFF2-40B4-BE49-F238E27FC236}">
                <a16:creationId xmlns:a16="http://schemas.microsoft.com/office/drawing/2014/main" id="{4F18DCB2-6723-4F13-BD27-AE820038520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95133" y="5592753"/>
            <a:ext cx="613723" cy="612577"/>
          </a:xfrm>
          <a:prstGeom prst="rect">
            <a:avLst/>
          </a:prstGeom>
        </p:spPr>
      </p:pic>
      <p:pic>
        <p:nvPicPr>
          <p:cNvPr id="203" name="Imagem 202">
            <a:extLst>
              <a:ext uri="{FF2B5EF4-FFF2-40B4-BE49-F238E27FC236}">
                <a16:creationId xmlns:a16="http://schemas.microsoft.com/office/drawing/2014/main" id="{CF59F1DB-5F5C-462E-AF0D-6C8174827A4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195133" y="4719895"/>
            <a:ext cx="613723" cy="612577"/>
          </a:xfrm>
          <a:prstGeom prst="rect">
            <a:avLst/>
          </a:prstGeom>
        </p:spPr>
      </p:pic>
      <p:pic>
        <p:nvPicPr>
          <p:cNvPr id="205" name="Imagem 204">
            <a:extLst>
              <a:ext uri="{FF2B5EF4-FFF2-40B4-BE49-F238E27FC236}">
                <a16:creationId xmlns:a16="http://schemas.microsoft.com/office/drawing/2014/main" id="{2C467835-8A9B-424C-96E3-58960B77340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5939" y="5592753"/>
            <a:ext cx="613723" cy="612577"/>
          </a:xfrm>
          <a:prstGeom prst="rect">
            <a:avLst/>
          </a:prstGeom>
        </p:spPr>
      </p:pic>
      <p:pic>
        <p:nvPicPr>
          <p:cNvPr id="207" name="Imagem 206">
            <a:extLst>
              <a:ext uri="{FF2B5EF4-FFF2-40B4-BE49-F238E27FC236}">
                <a16:creationId xmlns:a16="http://schemas.microsoft.com/office/drawing/2014/main" id="{395AEBDC-DA3F-4964-BBAD-41ECED9FE1D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386513" y="4719322"/>
            <a:ext cx="612577" cy="613723"/>
          </a:xfrm>
          <a:prstGeom prst="rect">
            <a:avLst/>
          </a:prstGeom>
        </p:spPr>
      </p:pic>
      <p:pic>
        <p:nvPicPr>
          <p:cNvPr id="209" name="Imagem 208" descr="Uma imagem com texto&#10;&#10;Descrição gerada automaticamente">
            <a:extLst>
              <a:ext uri="{FF2B5EF4-FFF2-40B4-BE49-F238E27FC236}">
                <a16:creationId xmlns:a16="http://schemas.microsoft.com/office/drawing/2014/main" id="{ADE25926-98E2-444F-AF78-B6FC0B71655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57645" y="5592180"/>
            <a:ext cx="613723" cy="613723"/>
          </a:xfrm>
          <a:prstGeom prst="rect">
            <a:avLst/>
          </a:prstGeom>
        </p:spPr>
      </p:pic>
      <p:pic>
        <p:nvPicPr>
          <p:cNvPr id="211" name="Imagem 210">
            <a:extLst>
              <a:ext uri="{FF2B5EF4-FFF2-40B4-BE49-F238E27FC236}">
                <a16:creationId xmlns:a16="http://schemas.microsoft.com/office/drawing/2014/main" id="{C3F41B66-43A2-44D2-A9BE-1404E76380C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57645" y="4719322"/>
            <a:ext cx="613723" cy="613723"/>
          </a:xfrm>
          <a:prstGeom prst="rect">
            <a:avLst/>
          </a:prstGeom>
        </p:spPr>
      </p:pic>
      <p:pic>
        <p:nvPicPr>
          <p:cNvPr id="213" name="Imagem 212">
            <a:extLst>
              <a:ext uri="{FF2B5EF4-FFF2-40B4-BE49-F238E27FC236}">
                <a16:creationId xmlns:a16="http://schemas.microsoft.com/office/drawing/2014/main" id="{1A2DA180-DE72-4EFE-811D-4F22C887AC5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361488" y="5592180"/>
            <a:ext cx="613723" cy="613723"/>
          </a:xfrm>
          <a:prstGeom prst="rect">
            <a:avLst/>
          </a:prstGeom>
        </p:spPr>
      </p:pic>
      <p:pic>
        <p:nvPicPr>
          <p:cNvPr id="215" name="Imagem 214">
            <a:extLst>
              <a:ext uri="{FF2B5EF4-FFF2-40B4-BE49-F238E27FC236}">
                <a16:creationId xmlns:a16="http://schemas.microsoft.com/office/drawing/2014/main" id="{4348A78E-924F-4764-8BEE-5D5D6685791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362061" y="4719322"/>
            <a:ext cx="612577" cy="613723"/>
          </a:xfrm>
          <a:prstGeom prst="rect">
            <a:avLst/>
          </a:prstGeom>
        </p:spPr>
      </p:pic>
      <p:pic>
        <p:nvPicPr>
          <p:cNvPr id="217" name="Imagem 216">
            <a:extLst>
              <a:ext uri="{FF2B5EF4-FFF2-40B4-BE49-F238E27FC236}">
                <a16:creationId xmlns:a16="http://schemas.microsoft.com/office/drawing/2014/main" id="{8B99F946-8EEE-4CA7-9817-F97349DC1EE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445099" y="5592180"/>
            <a:ext cx="613723" cy="613723"/>
          </a:xfrm>
          <a:prstGeom prst="rect">
            <a:avLst/>
          </a:prstGeom>
        </p:spPr>
      </p:pic>
      <p:pic>
        <p:nvPicPr>
          <p:cNvPr id="219" name="Imagem 218">
            <a:extLst>
              <a:ext uri="{FF2B5EF4-FFF2-40B4-BE49-F238E27FC236}">
                <a16:creationId xmlns:a16="http://schemas.microsoft.com/office/drawing/2014/main" id="{1F9B8941-227F-459B-9E75-A31D942E1C5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539860" y="5592180"/>
            <a:ext cx="613723" cy="613723"/>
          </a:xfrm>
          <a:prstGeom prst="rect">
            <a:avLst/>
          </a:prstGeom>
        </p:spPr>
      </p:pic>
      <p:pic>
        <p:nvPicPr>
          <p:cNvPr id="221" name="Imagem 220">
            <a:extLst>
              <a:ext uri="{FF2B5EF4-FFF2-40B4-BE49-F238E27FC236}">
                <a16:creationId xmlns:a16="http://schemas.microsoft.com/office/drawing/2014/main" id="{BEDDDD52-D3E5-4D98-B897-AC0F0F5179A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445099" y="4719322"/>
            <a:ext cx="613723" cy="613723"/>
          </a:xfrm>
          <a:prstGeom prst="rect">
            <a:avLst/>
          </a:prstGeom>
        </p:spPr>
      </p:pic>
      <p:pic>
        <p:nvPicPr>
          <p:cNvPr id="223" name="Imagem 222">
            <a:extLst>
              <a:ext uri="{FF2B5EF4-FFF2-40B4-BE49-F238E27FC236}">
                <a16:creationId xmlns:a16="http://schemas.microsoft.com/office/drawing/2014/main" id="{D50940F7-CD58-46B7-A229-5B4A04BAD3C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725054" y="5592180"/>
            <a:ext cx="612577" cy="613723"/>
          </a:xfrm>
          <a:prstGeom prst="rect">
            <a:avLst/>
          </a:prstGeom>
        </p:spPr>
      </p:pic>
      <p:pic>
        <p:nvPicPr>
          <p:cNvPr id="225" name="Imagem 224">
            <a:extLst>
              <a:ext uri="{FF2B5EF4-FFF2-40B4-BE49-F238E27FC236}">
                <a16:creationId xmlns:a16="http://schemas.microsoft.com/office/drawing/2014/main" id="{549CFD23-BE39-466F-9F4A-9C0BA6339EF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539860" y="4719322"/>
            <a:ext cx="613723" cy="613723"/>
          </a:xfrm>
          <a:prstGeom prst="rect">
            <a:avLst/>
          </a:prstGeom>
        </p:spPr>
      </p:pic>
      <p:pic>
        <p:nvPicPr>
          <p:cNvPr id="227" name="Imagem 226">
            <a:extLst>
              <a:ext uri="{FF2B5EF4-FFF2-40B4-BE49-F238E27FC236}">
                <a16:creationId xmlns:a16="http://schemas.microsoft.com/office/drawing/2014/main" id="{065A18C9-44BF-4E8F-B732-3726AF005EBD}"/>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724481" y="4719322"/>
            <a:ext cx="613723" cy="613723"/>
          </a:xfrm>
          <a:prstGeom prst="rect">
            <a:avLst/>
          </a:prstGeom>
        </p:spPr>
      </p:pic>
      <p:pic>
        <p:nvPicPr>
          <p:cNvPr id="229" name="Imagem 228">
            <a:extLst>
              <a:ext uri="{FF2B5EF4-FFF2-40B4-BE49-F238E27FC236}">
                <a16:creationId xmlns:a16="http://schemas.microsoft.com/office/drawing/2014/main" id="{CA415476-509A-4FC1-A7CB-3DB93523A6BF}"/>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854505" y="5592180"/>
            <a:ext cx="613723" cy="613723"/>
          </a:xfrm>
          <a:prstGeom prst="rect">
            <a:avLst/>
          </a:prstGeom>
        </p:spPr>
      </p:pic>
      <p:pic>
        <p:nvPicPr>
          <p:cNvPr id="231" name="Imagem 230">
            <a:extLst>
              <a:ext uri="{FF2B5EF4-FFF2-40B4-BE49-F238E27FC236}">
                <a16:creationId xmlns:a16="http://schemas.microsoft.com/office/drawing/2014/main" id="{26736FC6-A1C3-4B2F-AA75-D3EE8DDF8A2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855078" y="4719322"/>
            <a:ext cx="612577" cy="613723"/>
          </a:xfrm>
          <a:prstGeom prst="rect">
            <a:avLst/>
          </a:prstGeom>
        </p:spPr>
      </p:pic>
      <p:pic>
        <p:nvPicPr>
          <p:cNvPr id="233" name="Imagem 232">
            <a:extLst>
              <a:ext uri="{FF2B5EF4-FFF2-40B4-BE49-F238E27FC236}">
                <a16:creationId xmlns:a16="http://schemas.microsoft.com/office/drawing/2014/main" id="{4F8F1D4F-FF51-4793-9AFB-989ADEF69A64}"/>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927633" y="3761701"/>
            <a:ext cx="613723" cy="613723"/>
          </a:xfrm>
          <a:prstGeom prst="rect">
            <a:avLst/>
          </a:prstGeom>
        </p:spPr>
      </p:pic>
      <p:pic>
        <p:nvPicPr>
          <p:cNvPr id="235" name="Imagem 234">
            <a:extLst>
              <a:ext uri="{FF2B5EF4-FFF2-40B4-BE49-F238E27FC236}">
                <a16:creationId xmlns:a16="http://schemas.microsoft.com/office/drawing/2014/main" id="{D230247E-BD0C-40B3-93DC-9574B72C5DEE}"/>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9979807" y="3761701"/>
            <a:ext cx="613723" cy="613723"/>
          </a:xfrm>
          <a:prstGeom prst="rect">
            <a:avLst/>
          </a:prstGeom>
        </p:spPr>
      </p:pic>
      <p:pic>
        <p:nvPicPr>
          <p:cNvPr id="237" name="Imagem 236">
            <a:extLst>
              <a:ext uri="{FF2B5EF4-FFF2-40B4-BE49-F238E27FC236}">
                <a16:creationId xmlns:a16="http://schemas.microsoft.com/office/drawing/2014/main" id="{53162E03-26CD-45FB-8C00-874D4AAAD2FA}"/>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104763" y="3761701"/>
            <a:ext cx="613723" cy="613723"/>
          </a:xfrm>
          <a:prstGeom prst="rect">
            <a:avLst/>
          </a:prstGeom>
        </p:spPr>
      </p:pic>
      <p:pic>
        <p:nvPicPr>
          <p:cNvPr id="239" name="Imagem 238">
            <a:extLst>
              <a:ext uri="{FF2B5EF4-FFF2-40B4-BE49-F238E27FC236}">
                <a16:creationId xmlns:a16="http://schemas.microsoft.com/office/drawing/2014/main" id="{975CB13B-F97C-4839-9D68-E23748A5684F}"/>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8195706" y="3761701"/>
            <a:ext cx="612577" cy="613723"/>
          </a:xfrm>
          <a:prstGeom prst="rect">
            <a:avLst/>
          </a:prstGeom>
        </p:spPr>
      </p:pic>
      <p:pic>
        <p:nvPicPr>
          <p:cNvPr id="241" name="Imagem 240">
            <a:extLst>
              <a:ext uri="{FF2B5EF4-FFF2-40B4-BE49-F238E27FC236}">
                <a16:creationId xmlns:a16="http://schemas.microsoft.com/office/drawing/2014/main" id="{F5199480-414E-4DC8-AD97-97FD1659645D}"/>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7385939" y="3761701"/>
            <a:ext cx="613723" cy="613723"/>
          </a:xfrm>
          <a:prstGeom prst="rect">
            <a:avLst/>
          </a:prstGeom>
        </p:spPr>
      </p:pic>
      <p:pic>
        <p:nvPicPr>
          <p:cNvPr id="243" name="Imagem 242">
            <a:extLst>
              <a:ext uri="{FF2B5EF4-FFF2-40B4-BE49-F238E27FC236}">
                <a16:creationId xmlns:a16="http://schemas.microsoft.com/office/drawing/2014/main" id="{46E27ADC-9727-4EF0-8436-D99F82760742}"/>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6457645" y="3761701"/>
            <a:ext cx="613723" cy="613723"/>
          </a:xfrm>
          <a:prstGeom prst="rect">
            <a:avLst/>
          </a:prstGeom>
        </p:spPr>
      </p:pic>
      <p:pic>
        <p:nvPicPr>
          <p:cNvPr id="245" name="Imagem 244">
            <a:extLst>
              <a:ext uri="{FF2B5EF4-FFF2-40B4-BE49-F238E27FC236}">
                <a16:creationId xmlns:a16="http://schemas.microsoft.com/office/drawing/2014/main" id="{AB583CA6-450C-43AE-BF2B-D4F883E72F3C}"/>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5361488" y="3761701"/>
            <a:ext cx="613723" cy="613723"/>
          </a:xfrm>
          <a:prstGeom prst="rect">
            <a:avLst/>
          </a:prstGeom>
        </p:spPr>
      </p:pic>
      <p:pic>
        <p:nvPicPr>
          <p:cNvPr id="247" name="Imagem 246">
            <a:extLst>
              <a:ext uri="{FF2B5EF4-FFF2-40B4-BE49-F238E27FC236}">
                <a16:creationId xmlns:a16="http://schemas.microsoft.com/office/drawing/2014/main" id="{0B8E8400-8916-4014-95F9-AA2CE2A73802}"/>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445673" y="3761701"/>
            <a:ext cx="612577" cy="613723"/>
          </a:xfrm>
          <a:prstGeom prst="rect">
            <a:avLst/>
          </a:prstGeom>
        </p:spPr>
      </p:pic>
      <p:pic>
        <p:nvPicPr>
          <p:cNvPr id="249" name="Imagem 248">
            <a:extLst>
              <a:ext uri="{FF2B5EF4-FFF2-40B4-BE49-F238E27FC236}">
                <a16:creationId xmlns:a16="http://schemas.microsoft.com/office/drawing/2014/main" id="{84706295-6432-4F66-8BFF-FC6ECDD259F5}"/>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3539860" y="3761701"/>
            <a:ext cx="613723" cy="613723"/>
          </a:xfrm>
          <a:prstGeom prst="rect">
            <a:avLst/>
          </a:prstGeom>
        </p:spPr>
      </p:pic>
      <p:pic>
        <p:nvPicPr>
          <p:cNvPr id="251" name="Imagem 250">
            <a:extLst>
              <a:ext uri="{FF2B5EF4-FFF2-40B4-BE49-F238E27FC236}">
                <a16:creationId xmlns:a16="http://schemas.microsoft.com/office/drawing/2014/main" id="{0CFEC2C2-9527-4101-9CC0-40FC1E538A11}"/>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724481" y="3761701"/>
            <a:ext cx="613723" cy="613723"/>
          </a:xfrm>
          <a:prstGeom prst="rect">
            <a:avLst/>
          </a:prstGeom>
        </p:spPr>
      </p:pic>
      <p:pic>
        <p:nvPicPr>
          <p:cNvPr id="253" name="Imagem 252">
            <a:extLst>
              <a:ext uri="{FF2B5EF4-FFF2-40B4-BE49-F238E27FC236}">
                <a16:creationId xmlns:a16="http://schemas.microsoft.com/office/drawing/2014/main" id="{EA1A3C20-34B4-4C0B-85E3-1B8F8BCD48B4}"/>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854505" y="3761701"/>
            <a:ext cx="613723" cy="613723"/>
          </a:xfrm>
          <a:prstGeom prst="rect">
            <a:avLst/>
          </a:prstGeom>
        </p:spPr>
      </p:pic>
      <p:pic>
        <p:nvPicPr>
          <p:cNvPr id="255" name="Imagem 254">
            <a:extLst>
              <a:ext uri="{FF2B5EF4-FFF2-40B4-BE49-F238E27FC236}">
                <a16:creationId xmlns:a16="http://schemas.microsoft.com/office/drawing/2014/main" id="{7A5C220B-3F80-443B-8E3D-8DB9F750718F}"/>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10928208" y="2943707"/>
            <a:ext cx="612577" cy="613723"/>
          </a:xfrm>
          <a:prstGeom prst="rect">
            <a:avLst/>
          </a:prstGeom>
        </p:spPr>
      </p:pic>
      <p:pic>
        <p:nvPicPr>
          <p:cNvPr id="257" name="Imagem 256">
            <a:extLst>
              <a:ext uri="{FF2B5EF4-FFF2-40B4-BE49-F238E27FC236}">
                <a16:creationId xmlns:a16="http://schemas.microsoft.com/office/drawing/2014/main" id="{24F608E9-9E45-4FD6-8D2F-C8D7A6A2A3D2}"/>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9979807" y="2943707"/>
            <a:ext cx="613723" cy="613723"/>
          </a:xfrm>
          <a:prstGeom prst="rect">
            <a:avLst/>
          </a:prstGeom>
        </p:spPr>
      </p:pic>
      <p:pic>
        <p:nvPicPr>
          <p:cNvPr id="259" name="Imagem 258">
            <a:extLst>
              <a:ext uri="{FF2B5EF4-FFF2-40B4-BE49-F238E27FC236}">
                <a16:creationId xmlns:a16="http://schemas.microsoft.com/office/drawing/2014/main" id="{1DEF36B6-A394-4B81-84C4-939BB74A707C}"/>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9104763" y="2943707"/>
            <a:ext cx="613723" cy="613723"/>
          </a:xfrm>
          <a:prstGeom prst="rect">
            <a:avLst/>
          </a:prstGeom>
        </p:spPr>
      </p:pic>
      <p:pic>
        <p:nvPicPr>
          <p:cNvPr id="261" name="Imagem 260">
            <a:extLst>
              <a:ext uri="{FF2B5EF4-FFF2-40B4-BE49-F238E27FC236}">
                <a16:creationId xmlns:a16="http://schemas.microsoft.com/office/drawing/2014/main" id="{856ABD5D-862F-4E0E-872D-E4C32BAC8A79}"/>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8195133" y="2943707"/>
            <a:ext cx="613723" cy="613723"/>
          </a:xfrm>
          <a:prstGeom prst="rect">
            <a:avLst/>
          </a:prstGeom>
        </p:spPr>
      </p:pic>
      <p:pic>
        <p:nvPicPr>
          <p:cNvPr id="263" name="Imagem 262">
            <a:extLst>
              <a:ext uri="{FF2B5EF4-FFF2-40B4-BE49-F238E27FC236}">
                <a16:creationId xmlns:a16="http://schemas.microsoft.com/office/drawing/2014/main" id="{81BC5C4A-7317-4C42-AB7B-2165AB979AD2}"/>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7386513" y="2943707"/>
            <a:ext cx="612577" cy="613723"/>
          </a:xfrm>
          <a:prstGeom prst="rect">
            <a:avLst/>
          </a:prstGeom>
        </p:spPr>
      </p:pic>
      <p:pic>
        <p:nvPicPr>
          <p:cNvPr id="265" name="Imagem 264">
            <a:extLst>
              <a:ext uri="{FF2B5EF4-FFF2-40B4-BE49-F238E27FC236}">
                <a16:creationId xmlns:a16="http://schemas.microsoft.com/office/drawing/2014/main" id="{36C2F8FD-FDFC-4C0D-982E-5D52F3CFECDE}"/>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6457645" y="2943707"/>
            <a:ext cx="613723" cy="613723"/>
          </a:xfrm>
          <a:prstGeom prst="rect">
            <a:avLst/>
          </a:prstGeom>
        </p:spPr>
      </p:pic>
      <p:pic>
        <p:nvPicPr>
          <p:cNvPr id="267" name="Imagem 266">
            <a:extLst>
              <a:ext uri="{FF2B5EF4-FFF2-40B4-BE49-F238E27FC236}">
                <a16:creationId xmlns:a16="http://schemas.microsoft.com/office/drawing/2014/main" id="{D1B0C7BB-EF94-4A1B-A7AF-A292AB96A8CD}"/>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5361488" y="2943707"/>
            <a:ext cx="613723" cy="613723"/>
          </a:xfrm>
          <a:prstGeom prst="rect">
            <a:avLst/>
          </a:prstGeom>
        </p:spPr>
      </p:pic>
      <p:pic>
        <p:nvPicPr>
          <p:cNvPr id="269" name="Imagem 268">
            <a:extLst>
              <a:ext uri="{FF2B5EF4-FFF2-40B4-BE49-F238E27FC236}">
                <a16:creationId xmlns:a16="http://schemas.microsoft.com/office/drawing/2014/main" id="{74A42E87-3146-44B7-AD57-DDFD70EC1FB6}"/>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4445099" y="2943707"/>
            <a:ext cx="613723" cy="613723"/>
          </a:xfrm>
          <a:prstGeom prst="rect">
            <a:avLst/>
          </a:prstGeom>
        </p:spPr>
      </p:pic>
      <p:pic>
        <p:nvPicPr>
          <p:cNvPr id="271" name="Imagem 270">
            <a:extLst>
              <a:ext uri="{FF2B5EF4-FFF2-40B4-BE49-F238E27FC236}">
                <a16:creationId xmlns:a16="http://schemas.microsoft.com/office/drawing/2014/main" id="{5E13166E-5902-4C4E-ABD6-984DE8D85E6A}"/>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3540433" y="2944280"/>
            <a:ext cx="612577" cy="612577"/>
          </a:xfrm>
          <a:prstGeom prst="rect">
            <a:avLst/>
          </a:prstGeom>
        </p:spPr>
      </p:pic>
      <p:pic>
        <p:nvPicPr>
          <p:cNvPr id="273" name="Imagem 272">
            <a:extLst>
              <a:ext uri="{FF2B5EF4-FFF2-40B4-BE49-F238E27FC236}">
                <a16:creationId xmlns:a16="http://schemas.microsoft.com/office/drawing/2014/main" id="{022F45F0-AC30-4AFB-BD68-DCC0D4C8C8A6}"/>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2724481" y="2944280"/>
            <a:ext cx="613723" cy="612577"/>
          </a:xfrm>
          <a:prstGeom prst="rect">
            <a:avLst/>
          </a:prstGeom>
        </p:spPr>
      </p:pic>
      <p:pic>
        <p:nvPicPr>
          <p:cNvPr id="275" name="Imagem 274">
            <a:extLst>
              <a:ext uri="{FF2B5EF4-FFF2-40B4-BE49-F238E27FC236}">
                <a16:creationId xmlns:a16="http://schemas.microsoft.com/office/drawing/2014/main" id="{47F30034-3D2D-436E-949D-3B59C9BD9A5A}"/>
              </a:ext>
            </a:extLst>
          </p:cNvPr>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854505" y="2944280"/>
            <a:ext cx="613723" cy="612577"/>
          </a:xfrm>
          <a:prstGeom prst="rect">
            <a:avLst/>
          </a:prstGeom>
        </p:spPr>
      </p:pic>
      <p:pic>
        <p:nvPicPr>
          <p:cNvPr id="277" name="Imagem 276" descr="Uma imagem com texto, casa de jogos, sala, utensílios de metal&#10;&#10;Descrição gerada automaticamente">
            <a:extLst>
              <a:ext uri="{FF2B5EF4-FFF2-40B4-BE49-F238E27FC236}">
                <a16:creationId xmlns:a16="http://schemas.microsoft.com/office/drawing/2014/main" id="{C9F03AFD-FC68-4464-8D14-4AA856F39B9D}"/>
              </a:ext>
            </a:extLst>
          </p:cNvPr>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10927633" y="2052586"/>
            <a:ext cx="613723" cy="612577"/>
          </a:xfrm>
          <a:prstGeom prst="rect">
            <a:avLst/>
          </a:prstGeom>
        </p:spPr>
      </p:pic>
      <p:pic>
        <p:nvPicPr>
          <p:cNvPr id="279" name="Imagem 278">
            <a:extLst>
              <a:ext uri="{FF2B5EF4-FFF2-40B4-BE49-F238E27FC236}">
                <a16:creationId xmlns:a16="http://schemas.microsoft.com/office/drawing/2014/main" id="{D6ECD72A-B129-4E8A-9026-64BAC1C4FD18}"/>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9980381" y="2052013"/>
            <a:ext cx="612577" cy="613723"/>
          </a:xfrm>
          <a:prstGeom prst="rect">
            <a:avLst/>
          </a:prstGeom>
        </p:spPr>
      </p:pic>
      <p:pic>
        <p:nvPicPr>
          <p:cNvPr id="281" name="Imagem 280">
            <a:extLst>
              <a:ext uri="{FF2B5EF4-FFF2-40B4-BE49-F238E27FC236}">
                <a16:creationId xmlns:a16="http://schemas.microsoft.com/office/drawing/2014/main" id="{1ABA3561-5FB9-451D-91E0-2971EE9C131A}"/>
              </a:ext>
            </a:extLst>
          </p:cNvPr>
          <p:cNvPicPr>
            <a:picLocks noChangeAspect="1"/>
          </p:cNvPicPr>
          <p:nvPr userDrawn="1"/>
        </p:nvPicPr>
        <p:blipFill>
          <a:blip r:embed="rId49">
            <a:extLst>
              <a:ext uri="{28A0092B-C50C-407E-A947-70E740481C1C}">
                <a14:useLocalDpi xmlns:a14="http://schemas.microsoft.com/office/drawing/2010/main" val="0"/>
              </a:ext>
            </a:extLst>
          </a:blip>
          <a:stretch>
            <a:fillRect/>
          </a:stretch>
        </p:blipFill>
        <p:spPr>
          <a:xfrm>
            <a:off x="9104763" y="2052013"/>
            <a:ext cx="613723" cy="613723"/>
          </a:xfrm>
          <a:prstGeom prst="rect">
            <a:avLst/>
          </a:prstGeom>
        </p:spPr>
      </p:pic>
      <p:pic>
        <p:nvPicPr>
          <p:cNvPr id="283" name="Imagem 282">
            <a:extLst>
              <a:ext uri="{FF2B5EF4-FFF2-40B4-BE49-F238E27FC236}">
                <a16:creationId xmlns:a16="http://schemas.microsoft.com/office/drawing/2014/main" id="{90248C4E-1A0F-449A-B853-063B80AF81A1}"/>
              </a:ext>
            </a:extLst>
          </p:cNvPr>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8195133" y="2052013"/>
            <a:ext cx="613723" cy="613723"/>
          </a:xfrm>
          <a:prstGeom prst="rect">
            <a:avLst/>
          </a:prstGeom>
        </p:spPr>
      </p:pic>
      <p:pic>
        <p:nvPicPr>
          <p:cNvPr id="285" name="Imagem 284">
            <a:extLst>
              <a:ext uri="{FF2B5EF4-FFF2-40B4-BE49-F238E27FC236}">
                <a16:creationId xmlns:a16="http://schemas.microsoft.com/office/drawing/2014/main" id="{EFDF6B86-97FC-4FDD-9088-A66AC2C386C0}"/>
              </a:ext>
            </a:extLst>
          </p:cNvPr>
          <p:cNvPicPr>
            <a:picLocks noChangeAspect="1"/>
          </p:cNvPicPr>
          <p:nvPr userDrawn="1"/>
        </p:nvPicPr>
        <p:blipFill>
          <a:blip r:embed="rId51">
            <a:extLst>
              <a:ext uri="{28A0092B-C50C-407E-A947-70E740481C1C}">
                <a14:useLocalDpi xmlns:a14="http://schemas.microsoft.com/office/drawing/2010/main" val="0"/>
              </a:ext>
            </a:extLst>
          </a:blip>
          <a:stretch>
            <a:fillRect/>
          </a:stretch>
        </p:blipFill>
        <p:spPr>
          <a:xfrm>
            <a:off x="7385939" y="2052013"/>
            <a:ext cx="613723" cy="613723"/>
          </a:xfrm>
          <a:prstGeom prst="rect">
            <a:avLst/>
          </a:prstGeom>
        </p:spPr>
      </p:pic>
      <p:pic>
        <p:nvPicPr>
          <p:cNvPr id="287" name="Imagem 286">
            <a:extLst>
              <a:ext uri="{FF2B5EF4-FFF2-40B4-BE49-F238E27FC236}">
                <a16:creationId xmlns:a16="http://schemas.microsoft.com/office/drawing/2014/main" id="{A520DC0A-0C3A-4B3C-8616-38E055AD8EC3}"/>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6458218" y="2052013"/>
            <a:ext cx="612577" cy="613723"/>
          </a:xfrm>
          <a:prstGeom prst="rect">
            <a:avLst/>
          </a:prstGeom>
        </p:spPr>
      </p:pic>
      <p:pic>
        <p:nvPicPr>
          <p:cNvPr id="289" name="Imagem 288">
            <a:extLst>
              <a:ext uri="{FF2B5EF4-FFF2-40B4-BE49-F238E27FC236}">
                <a16:creationId xmlns:a16="http://schemas.microsoft.com/office/drawing/2014/main" id="{D49A63BF-D460-4888-8DCD-E3C65523FF26}"/>
              </a:ext>
            </a:extLst>
          </p:cNvPr>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5361488" y="2052013"/>
            <a:ext cx="613723" cy="613723"/>
          </a:xfrm>
          <a:prstGeom prst="rect">
            <a:avLst/>
          </a:prstGeom>
        </p:spPr>
      </p:pic>
      <p:pic>
        <p:nvPicPr>
          <p:cNvPr id="291" name="Imagem 290">
            <a:extLst>
              <a:ext uri="{FF2B5EF4-FFF2-40B4-BE49-F238E27FC236}">
                <a16:creationId xmlns:a16="http://schemas.microsoft.com/office/drawing/2014/main" id="{FC06CBEC-7851-4430-B98D-B22657B7DBCB}"/>
              </a:ext>
            </a:extLst>
          </p:cNvPr>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4445099" y="2052013"/>
            <a:ext cx="613723" cy="613723"/>
          </a:xfrm>
          <a:prstGeom prst="rect">
            <a:avLst/>
          </a:prstGeom>
        </p:spPr>
      </p:pic>
      <p:pic>
        <p:nvPicPr>
          <p:cNvPr id="293" name="Imagem 292" descr="Uma imagem com luz, gráficos de vetor, ClipArt&#10;&#10;Descrição gerada automaticamente">
            <a:extLst>
              <a:ext uri="{FF2B5EF4-FFF2-40B4-BE49-F238E27FC236}">
                <a16:creationId xmlns:a16="http://schemas.microsoft.com/office/drawing/2014/main" id="{21678502-B869-4633-814D-E0A65C685108}"/>
              </a:ext>
            </a:extLst>
          </p:cNvPr>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3539860" y="2052013"/>
            <a:ext cx="613723" cy="613723"/>
          </a:xfrm>
          <a:prstGeom prst="rect">
            <a:avLst/>
          </a:prstGeom>
        </p:spPr>
      </p:pic>
      <p:pic>
        <p:nvPicPr>
          <p:cNvPr id="295" name="Imagem 294">
            <a:extLst>
              <a:ext uri="{FF2B5EF4-FFF2-40B4-BE49-F238E27FC236}">
                <a16:creationId xmlns:a16="http://schemas.microsoft.com/office/drawing/2014/main" id="{32AB5EF6-A9CC-464A-B74E-546BEB1D5C92}"/>
              </a:ext>
            </a:extLst>
          </p:cNvPr>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2725054" y="2052013"/>
            <a:ext cx="612577" cy="613723"/>
          </a:xfrm>
          <a:prstGeom prst="rect">
            <a:avLst/>
          </a:prstGeom>
        </p:spPr>
      </p:pic>
      <p:pic>
        <p:nvPicPr>
          <p:cNvPr id="297" name="Imagem 296">
            <a:extLst>
              <a:ext uri="{FF2B5EF4-FFF2-40B4-BE49-F238E27FC236}">
                <a16:creationId xmlns:a16="http://schemas.microsoft.com/office/drawing/2014/main" id="{0BD29C3C-97E7-4C52-B37C-D1F942C39518}"/>
              </a:ext>
            </a:extLst>
          </p:cNvPr>
          <p:cNvPicPr>
            <a:picLocks noChangeAspect="1"/>
          </p:cNvPicPr>
          <p:nvPr userDrawn="1"/>
        </p:nvPicPr>
        <p:blipFill>
          <a:blip r:embed="rId57">
            <a:extLst>
              <a:ext uri="{28A0092B-C50C-407E-A947-70E740481C1C}">
                <a14:useLocalDpi xmlns:a14="http://schemas.microsoft.com/office/drawing/2010/main" val="0"/>
              </a:ext>
            </a:extLst>
          </a:blip>
          <a:stretch>
            <a:fillRect/>
          </a:stretch>
        </p:blipFill>
        <p:spPr>
          <a:xfrm>
            <a:off x="1854505" y="2052013"/>
            <a:ext cx="613723" cy="613723"/>
          </a:xfrm>
          <a:prstGeom prst="rect">
            <a:avLst/>
          </a:prstGeom>
        </p:spPr>
      </p:pic>
      <p:pic>
        <p:nvPicPr>
          <p:cNvPr id="299" name="Imagem 298">
            <a:extLst>
              <a:ext uri="{FF2B5EF4-FFF2-40B4-BE49-F238E27FC236}">
                <a16:creationId xmlns:a16="http://schemas.microsoft.com/office/drawing/2014/main" id="{AD41D1FA-DAFA-4CB6-BFF1-17E7D7FB0B90}"/>
              </a:ext>
            </a:extLst>
          </p:cNvPr>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a:off x="10927633" y="1194091"/>
            <a:ext cx="613723" cy="613723"/>
          </a:xfrm>
          <a:prstGeom prst="rect">
            <a:avLst/>
          </a:prstGeom>
        </p:spPr>
      </p:pic>
      <p:pic>
        <p:nvPicPr>
          <p:cNvPr id="301" name="Imagem 300">
            <a:extLst>
              <a:ext uri="{FF2B5EF4-FFF2-40B4-BE49-F238E27FC236}">
                <a16:creationId xmlns:a16="http://schemas.microsoft.com/office/drawing/2014/main" id="{655D57CC-275C-482A-8954-B467351F6187}"/>
              </a:ext>
            </a:extLst>
          </p:cNvPr>
          <p:cNvPicPr>
            <a:picLocks noChangeAspect="1"/>
          </p:cNvPicPr>
          <p:nvPr userDrawn="1"/>
        </p:nvPicPr>
        <p:blipFill>
          <a:blip r:embed="rId59">
            <a:extLst>
              <a:ext uri="{28A0092B-C50C-407E-A947-70E740481C1C}">
                <a14:useLocalDpi xmlns:a14="http://schemas.microsoft.com/office/drawing/2010/main" val="0"/>
              </a:ext>
            </a:extLst>
          </a:blip>
          <a:stretch>
            <a:fillRect/>
          </a:stretch>
        </p:blipFill>
        <p:spPr>
          <a:xfrm>
            <a:off x="9979807" y="1194091"/>
            <a:ext cx="613723" cy="613723"/>
          </a:xfrm>
          <a:prstGeom prst="rect">
            <a:avLst/>
          </a:prstGeom>
        </p:spPr>
      </p:pic>
      <p:pic>
        <p:nvPicPr>
          <p:cNvPr id="303" name="Imagem 302">
            <a:extLst>
              <a:ext uri="{FF2B5EF4-FFF2-40B4-BE49-F238E27FC236}">
                <a16:creationId xmlns:a16="http://schemas.microsoft.com/office/drawing/2014/main" id="{FC0FBFC6-4C1A-40A5-8F2F-64B1DED12EA5}"/>
              </a:ext>
            </a:extLst>
          </p:cNvPr>
          <p:cNvPicPr>
            <a:picLocks noChangeAspect="1"/>
          </p:cNvPicPr>
          <p:nvPr userDrawn="1"/>
        </p:nvPicPr>
        <p:blipFill>
          <a:blip r:embed="rId60">
            <a:extLst>
              <a:ext uri="{28A0092B-C50C-407E-A947-70E740481C1C}">
                <a14:useLocalDpi xmlns:a14="http://schemas.microsoft.com/office/drawing/2010/main" val="0"/>
              </a:ext>
            </a:extLst>
          </a:blip>
          <a:stretch>
            <a:fillRect/>
          </a:stretch>
        </p:blipFill>
        <p:spPr>
          <a:xfrm>
            <a:off x="9105337" y="1194091"/>
            <a:ext cx="612577" cy="613723"/>
          </a:xfrm>
          <a:prstGeom prst="rect">
            <a:avLst/>
          </a:prstGeom>
        </p:spPr>
      </p:pic>
      <p:pic>
        <p:nvPicPr>
          <p:cNvPr id="305" name="Imagem 304">
            <a:extLst>
              <a:ext uri="{FF2B5EF4-FFF2-40B4-BE49-F238E27FC236}">
                <a16:creationId xmlns:a16="http://schemas.microsoft.com/office/drawing/2014/main" id="{931CDC28-366C-46B6-B995-361A969CB809}"/>
              </a:ext>
            </a:extLst>
          </p:cNvPr>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8195133" y="1194091"/>
            <a:ext cx="613723" cy="613723"/>
          </a:xfrm>
          <a:prstGeom prst="rect">
            <a:avLst/>
          </a:prstGeom>
        </p:spPr>
      </p:pic>
      <p:pic>
        <p:nvPicPr>
          <p:cNvPr id="307" name="Imagem 306">
            <a:extLst>
              <a:ext uri="{FF2B5EF4-FFF2-40B4-BE49-F238E27FC236}">
                <a16:creationId xmlns:a16="http://schemas.microsoft.com/office/drawing/2014/main" id="{9EBCD412-9876-4CFB-A1FC-51494B716D30}"/>
              </a:ext>
            </a:extLst>
          </p:cNvPr>
          <p:cNvPicPr>
            <a:picLocks noChangeAspect="1"/>
          </p:cNvPicPr>
          <p:nvPr userDrawn="1"/>
        </p:nvPicPr>
        <p:blipFill>
          <a:blip r:embed="rId62">
            <a:extLst>
              <a:ext uri="{28A0092B-C50C-407E-A947-70E740481C1C}">
                <a14:useLocalDpi xmlns:a14="http://schemas.microsoft.com/office/drawing/2010/main" val="0"/>
              </a:ext>
            </a:extLst>
          </a:blip>
          <a:stretch>
            <a:fillRect/>
          </a:stretch>
        </p:blipFill>
        <p:spPr>
          <a:xfrm>
            <a:off x="7385939" y="1194091"/>
            <a:ext cx="613723" cy="613723"/>
          </a:xfrm>
          <a:prstGeom prst="rect">
            <a:avLst/>
          </a:prstGeom>
        </p:spPr>
      </p:pic>
      <p:pic>
        <p:nvPicPr>
          <p:cNvPr id="309" name="Imagem 308">
            <a:extLst>
              <a:ext uri="{FF2B5EF4-FFF2-40B4-BE49-F238E27FC236}">
                <a16:creationId xmlns:a16="http://schemas.microsoft.com/office/drawing/2014/main" id="{E4A5053A-F3E4-4E01-84DE-A8814F7D8356}"/>
              </a:ext>
            </a:extLst>
          </p:cNvPr>
          <p:cNvPicPr>
            <a:picLocks noChangeAspect="1"/>
          </p:cNvPicPr>
          <p:nvPr userDrawn="1"/>
        </p:nvPicPr>
        <p:blipFill>
          <a:blip r:embed="rId63">
            <a:extLst>
              <a:ext uri="{28A0092B-C50C-407E-A947-70E740481C1C}">
                <a14:useLocalDpi xmlns:a14="http://schemas.microsoft.com/office/drawing/2010/main" val="0"/>
              </a:ext>
            </a:extLst>
          </a:blip>
          <a:stretch>
            <a:fillRect/>
          </a:stretch>
        </p:blipFill>
        <p:spPr>
          <a:xfrm>
            <a:off x="6457645" y="1194091"/>
            <a:ext cx="613723" cy="613723"/>
          </a:xfrm>
          <a:prstGeom prst="rect">
            <a:avLst/>
          </a:prstGeom>
        </p:spPr>
      </p:pic>
      <p:pic>
        <p:nvPicPr>
          <p:cNvPr id="311" name="Imagem 310">
            <a:extLst>
              <a:ext uri="{FF2B5EF4-FFF2-40B4-BE49-F238E27FC236}">
                <a16:creationId xmlns:a16="http://schemas.microsoft.com/office/drawing/2014/main" id="{2C5E8EDA-67C5-44C9-A7E4-E72D18555957}"/>
              </a:ext>
            </a:extLst>
          </p:cNvPr>
          <p:cNvPicPr>
            <a:picLocks noChangeAspect="1"/>
          </p:cNvPicPr>
          <p:nvPr userDrawn="1"/>
        </p:nvPicPr>
        <p:blipFill>
          <a:blip r:embed="rId64">
            <a:extLst>
              <a:ext uri="{28A0092B-C50C-407E-A947-70E740481C1C}">
                <a14:useLocalDpi xmlns:a14="http://schemas.microsoft.com/office/drawing/2010/main" val="0"/>
              </a:ext>
            </a:extLst>
          </a:blip>
          <a:stretch>
            <a:fillRect/>
          </a:stretch>
        </p:blipFill>
        <p:spPr>
          <a:xfrm>
            <a:off x="5362061" y="1194091"/>
            <a:ext cx="612577" cy="613723"/>
          </a:xfrm>
          <a:prstGeom prst="rect">
            <a:avLst/>
          </a:prstGeom>
        </p:spPr>
      </p:pic>
      <p:pic>
        <p:nvPicPr>
          <p:cNvPr id="313" name="Imagem 312">
            <a:extLst>
              <a:ext uri="{FF2B5EF4-FFF2-40B4-BE49-F238E27FC236}">
                <a16:creationId xmlns:a16="http://schemas.microsoft.com/office/drawing/2014/main" id="{DF9161CF-1E09-43CA-A881-A8F96B463DCE}"/>
              </a:ext>
            </a:extLst>
          </p:cNvPr>
          <p:cNvPicPr>
            <a:picLocks noChangeAspect="1"/>
          </p:cNvPicPr>
          <p:nvPr userDrawn="1"/>
        </p:nvPicPr>
        <p:blipFill>
          <a:blip r:embed="rId65">
            <a:extLst>
              <a:ext uri="{28A0092B-C50C-407E-A947-70E740481C1C}">
                <a14:useLocalDpi xmlns:a14="http://schemas.microsoft.com/office/drawing/2010/main" val="0"/>
              </a:ext>
            </a:extLst>
          </a:blip>
          <a:stretch>
            <a:fillRect/>
          </a:stretch>
        </p:blipFill>
        <p:spPr>
          <a:xfrm>
            <a:off x="4445099" y="1194091"/>
            <a:ext cx="613723" cy="613723"/>
          </a:xfrm>
          <a:prstGeom prst="rect">
            <a:avLst/>
          </a:prstGeom>
        </p:spPr>
      </p:pic>
      <p:pic>
        <p:nvPicPr>
          <p:cNvPr id="315" name="Imagem 314">
            <a:extLst>
              <a:ext uri="{FF2B5EF4-FFF2-40B4-BE49-F238E27FC236}">
                <a16:creationId xmlns:a16="http://schemas.microsoft.com/office/drawing/2014/main" id="{41B77628-C52C-4235-8641-02BB14B0DC4B}"/>
              </a:ext>
            </a:extLst>
          </p:cNvPr>
          <p:cNvPicPr>
            <a:picLocks noChangeAspect="1"/>
          </p:cNvPicPr>
          <p:nvPr userDrawn="1"/>
        </p:nvPicPr>
        <p:blipFill>
          <a:blip r:embed="rId66">
            <a:extLst>
              <a:ext uri="{28A0092B-C50C-407E-A947-70E740481C1C}">
                <a14:useLocalDpi xmlns:a14="http://schemas.microsoft.com/office/drawing/2010/main" val="0"/>
              </a:ext>
            </a:extLst>
          </a:blip>
          <a:stretch>
            <a:fillRect/>
          </a:stretch>
        </p:blipFill>
        <p:spPr>
          <a:xfrm>
            <a:off x="3539860" y="1194091"/>
            <a:ext cx="613723" cy="613723"/>
          </a:xfrm>
          <a:prstGeom prst="rect">
            <a:avLst/>
          </a:prstGeom>
        </p:spPr>
      </p:pic>
      <p:pic>
        <p:nvPicPr>
          <p:cNvPr id="317" name="Imagem 316">
            <a:extLst>
              <a:ext uri="{FF2B5EF4-FFF2-40B4-BE49-F238E27FC236}">
                <a16:creationId xmlns:a16="http://schemas.microsoft.com/office/drawing/2014/main" id="{B8F50B7F-B0CE-4810-BE63-DE520DA6F5D8}"/>
              </a:ext>
            </a:extLst>
          </p:cNvPr>
          <p:cNvPicPr>
            <a:picLocks noChangeAspect="1"/>
          </p:cNvPicPr>
          <p:nvPr userDrawn="1"/>
        </p:nvPicPr>
        <p:blipFill>
          <a:blip r:embed="rId67">
            <a:extLst>
              <a:ext uri="{28A0092B-C50C-407E-A947-70E740481C1C}">
                <a14:useLocalDpi xmlns:a14="http://schemas.microsoft.com/office/drawing/2010/main" val="0"/>
              </a:ext>
            </a:extLst>
          </a:blip>
          <a:stretch>
            <a:fillRect/>
          </a:stretch>
        </p:blipFill>
        <p:spPr>
          <a:xfrm>
            <a:off x="2724481" y="1194091"/>
            <a:ext cx="613723" cy="613723"/>
          </a:xfrm>
          <a:prstGeom prst="rect">
            <a:avLst/>
          </a:prstGeom>
        </p:spPr>
      </p:pic>
      <p:pic>
        <p:nvPicPr>
          <p:cNvPr id="319" name="Imagem 318">
            <a:extLst>
              <a:ext uri="{FF2B5EF4-FFF2-40B4-BE49-F238E27FC236}">
                <a16:creationId xmlns:a16="http://schemas.microsoft.com/office/drawing/2014/main" id="{48CB0108-B0EC-485E-A56F-3A71652FA961}"/>
              </a:ext>
            </a:extLst>
          </p:cNvPr>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1855078" y="1194091"/>
            <a:ext cx="612577" cy="613723"/>
          </a:xfrm>
          <a:prstGeom prst="rect">
            <a:avLst/>
          </a:prstGeom>
        </p:spPr>
      </p:pic>
      <p:pic>
        <p:nvPicPr>
          <p:cNvPr id="321" name="Imagem 320">
            <a:extLst>
              <a:ext uri="{FF2B5EF4-FFF2-40B4-BE49-F238E27FC236}">
                <a16:creationId xmlns:a16="http://schemas.microsoft.com/office/drawing/2014/main" id="{E2050B22-7638-4FC0-822E-166734CBDB05}"/>
              </a:ext>
            </a:extLst>
          </p:cNvPr>
          <p:cNvPicPr>
            <a:picLocks noChangeAspect="1"/>
          </p:cNvPicPr>
          <p:nvPr userDrawn="1"/>
        </p:nvPicPr>
        <p:blipFill>
          <a:blip r:embed="rId69">
            <a:extLst>
              <a:ext uri="{28A0092B-C50C-407E-A947-70E740481C1C}">
                <a14:useLocalDpi xmlns:a14="http://schemas.microsoft.com/office/drawing/2010/main" val="0"/>
              </a:ext>
            </a:extLst>
          </a:blip>
          <a:stretch>
            <a:fillRect/>
          </a:stretch>
        </p:blipFill>
        <p:spPr>
          <a:xfrm>
            <a:off x="1085245" y="5592180"/>
            <a:ext cx="613723" cy="613723"/>
          </a:xfrm>
          <a:prstGeom prst="rect">
            <a:avLst/>
          </a:prstGeom>
        </p:spPr>
      </p:pic>
      <p:pic>
        <p:nvPicPr>
          <p:cNvPr id="323" name="Imagem 322">
            <a:extLst>
              <a:ext uri="{FF2B5EF4-FFF2-40B4-BE49-F238E27FC236}">
                <a16:creationId xmlns:a16="http://schemas.microsoft.com/office/drawing/2014/main" id="{1CFC9228-3811-4BEB-B6E0-F4835F6F03AE}"/>
              </a:ext>
            </a:extLst>
          </p:cNvPr>
          <p:cNvPicPr>
            <a:picLocks noChangeAspect="1"/>
          </p:cNvPicPr>
          <p:nvPr userDrawn="1"/>
        </p:nvPicPr>
        <p:blipFill>
          <a:blip r:embed="rId70">
            <a:extLst>
              <a:ext uri="{28A0092B-C50C-407E-A947-70E740481C1C}">
                <a14:useLocalDpi xmlns:a14="http://schemas.microsoft.com/office/drawing/2010/main" val="0"/>
              </a:ext>
            </a:extLst>
          </a:blip>
          <a:stretch>
            <a:fillRect/>
          </a:stretch>
        </p:blipFill>
        <p:spPr>
          <a:xfrm>
            <a:off x="1085245" y="4719322"/>
            <a:ext cx="613723" cy="613723"/>
          </a:xfrm>
          <a:prstGeom prst="rect">
            <a:avLst/>
          </a:prstGeom>
        </p:spPr>
      </p:pic>
      <p:pic>
        <p:nvPicPr>
          <p:cNvPr id="325" name="Imagem 324">
            <a:extLst>
              <a:ext uri="{FF2B5EF4-FFF2-40B4-BE49-F238E27FC236}">
                <a16:creationId xmlns:a16="http://schemas.microsoft.com/office/drawing/2014/main" id="{1D5E7F4F-576F-47F2-A246-2989BB87ED9B}"/>
              </a:ext>
            </a:extLst>
          </p:cNvPr>
          <p:cNvPicPr>
            <a:picLocks noChangeAspect="1"/>
          </p:cNvPicPr>
          <p:nvPr userDrawn="1"/>
        </p:nvPicPr>
        <p:blipFill>
          <a:blip r:embed="rId71">
            <a:extLst>
              <a:ext uri="{28A0092B-C50C-407E-A947-70E740481C1C}">
                <a14:useLocalDpi xmlns:a14="http://schemas.microsoft.com/office/drawing/2010/main" val="0"/>
              </a:ext>
            </a:extLst>
          </a:blip>
          <a:stretch>
            <a:fillRect/>
          </a:stretch>
        </p:blipFill>
        <p:spPr>
          <a:xfrm>
            <a:off x="1085245" y="3761701"/>
            <a:ext cx="613723" cy="613723"/>
          </a:xfrm>
          <a:prstGeom prst="rect">
            <a:avLst/>
          </a:prstGeom>
        </p:spPr>
      </p:pic>
      <p:pic>
        <p:nvPicPr>
          <p:cNvPr id="327" name="Imagem 326">
            <a:extLst>
              <a:ext uri="{FF2B5EF4-FFF2-40B4-BE49-F238E27FC236}">
                <a16:creationId xmlns:a16="http://schemas.microsoft.com/office/drawing/2014/main" id="{9C9071C7-F6FF-4C58-85E6-9EE7B64F6E3B}"/>
              </a:ext>
            </a:extLst>
          </p:cNvPr>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a:off x="1085057" y="2943707"/>
            <a:ext cx="612577" cy="613723"/>
          </a:xfrm>
          <a:prstGeom prst="rect">
            <a:avLst/>
          </a:prstGeom>
        </p:spPr>
      </p:pic>
      <p:pic>
        <p:nvPicPr>
          <p:cNvPr id="329" name="Imagem 328" descr="Uma imagem com texto&#10;&#10;Descrição gerada automaticamente">
            <a:extLst>
              <a:ext uri="{FF2B5EF4-FFF2-40B4-BE49-F238E27FC236}">
                <a16:creationId xmlns:a16="http://schemas.microsoft.com/office/drawing/2014/main" id="{D228C53D-A793-4697-9BE1-36F2811FE4AE}"/>
              </a:ext>
            </a:extLst>
          </p:cNvPr>
          <p:cNvPicPr>
            <a:picLocks noChangeAspect="1"/>
          </p:cNvPicPr>
          <p:nvPr userDrawn="1"/>
        </p:nvPicPr>
        <p:blipFill>
          <a:blip r:embed="rId73">
            <a:extLst>
              <a:ext uri="{28A0092B-C50C-407E-A947-70E740481C1C}">
                <a14:useLocalDpi xmlns:a14="http://schemas.microsoft.com/office/drawing/2010/main" val="0"/>
              </a:ext>
            </a:extLst>
          </a:blip>
          <a:stretch>
            <a:fillRect/>
          </a:stretch>
        </p:blipFill>
        <p:spPr>
          <a:xfrm>
            <a:off x="1085245" y="2052013"/>
            <a:ext cx="613723" cy="613723"/>
          </a:xfrm>
          <a:prstGeom prst="rect">
            <a:avLst/>
          </a:prstGeom>
        </p:spPr>
      </p:pic>
      <p:sp>
        <p:nvSpPr>
          <p:cNvPr id="81" name="Slide Number Placeholder 5">
            <a:extLst>
              <a:ext uri="{FF2B5EF4-FFF2-40B4-BE49-F238E27FC236}">
                <a16:creationId xmlns:a16="http://schemas.microsoft.com/office/drawing/2014/main" id="{E366667A-46C6-4F67-BFB1-E3BF028E416A}"/>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rgbClr val="FACD9D"/>
                </a:solidFill>
                <a:latin typeface="Panton" pitchFamily="2" charset="77"/>
              </a:rPr>
              <a:pPr>
                <a:defRPr/>
              </a:pPr>
              <a:t>‹#›</a:t>
            </a:fld>
            <a:endParaRPr lang="en-US" sz="900" dirty="0">
              <a:solidFill>
                <a:srgbClr val="FACD9D"/>
              </a:solidFill>
              <a:latin typeface="Panton" pitchFamily="2" charset="77"/>
            </a:endParaRPr>
          </a:p>
        </p:txBody>
      </p:sp>
      <p:sp>
        <p:nvSpPr>
          <p:cNvPr id="82" name="Footer Placeholder 17">
            <a:extLst>
              <a:ext uri="{FF2B5EF4-FFF2-40B4-BE49-F238E27FC236}">
                <a16:creationId xmlns:a16="http://schemas.microsoft.com/office/drawing/2014/main" id="{488EF505-06FC-4625-B80D-1F66F1850C03}"/>
              </a:ext>
            </a:extLst>
          </p:cNvPr>
          <p:cNvSpPr txBox="1">
            <a:spLocks/>
          </p:cNvSpPr>
          <p:nvPr userDrawn="1"/>
        </p:nvSpPr>
        <p:spPr>
          <a:xfrm>
            <a:off x="8528858" y="6357678"/>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u="none" strike="noStrike" dirty="0">
                <a:solidFill>
                  <a:srgbClr val="FACD9D"/>
                </a:solidFill>
                <a:latin typeface="Panton" pitchFamily="2" charset="77"/>
              </a:rPr>
              <a:t>RE096_Rev01 | </a:t>
            </a:r>
            <a:r>
              <a:rPr lang="en-US" sz="900" u="none" strike="noStrike" dirty="0" err="1">
                <a:solidFill>
                  <a:srgbClr val="FACD9D"/>
                </a:solidFill>
                <a:latin typeface="Panton" pitchFamily="2" charset="77"/>
              </a:rPr>
              <a:t>iSEE</a:t>
            </a:r>
            <a:r>
              <a:rPr lang="en-US" sz="900" u="none" strike="noStrike" baseline="30000" dirty="0" err="1">
                <a:solidFill>
                  <a:srgbClr val="FACD9D"/>
                </a:solidFill>
                <a:latin typeface="Panton" pitchFamily="2" charset="77"/>
              </a:rPr>
              <a:t>TM</a:t>
            </a:r>
            <a:r>
              <a:rPr lang="en-US" sz="900" u="none" strike="noStrike" baseline="0" dirty="0">
                <a:solidFill>
                  <a:srgbClr val="FACD9D"/>
                </a:solidFill>
                <a:latin typeface="Panton" pitchFamily="2" charset="77"/>
              </a:rPr>
              <a:t> PRESENTATION</a:t>
            </a:r>
            <a:endParaRPr lang="en-US" sz="900" u="none" strike="noStrike" baseline="0" dirty="0">
              <a:solidFill>
                <a:srgbClr val="FACD9D"/>
              </a:solidFill>
              <a:highlight>
                <a:srgbClr val="FFFF00"/>
              </a:highlight>
              <a:latin typeface="Panton" pitchFamily="2" charset="77"/>
            </a:endParaRPr>
          </a:p>
        </p:txBody>
      </p:sp>
      <p:sp>
        <p:nvSpPr>
          <p:cNvPr id="83" name="Footer Placeholder 17">
            <a:extLst>
              <a:ext uri="{FF2B5EF4-FFF2-40B4-BE49-F238E27FC236}">
                <a16:creationId xmlns:a16="http://schemas.microsoft.com/office/drawing/2014/main" id="{F12FB7D7-FEFE-4F60-AD42-9C8843C0596D}"/>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u="none" dirty="0">
                <a:solidFill>
                  <a:srgbClr val="FACD9D"/>
                </a:solidFill>
                <a:latin typeface="Panton" pitchFamily="2" charset="77"/>
              </a:rPr>
              <a:t>CONFIDENTIAL</a:t>
            </a:r>
            <a:r>
              <a:rPr lang="en-US" sz="900" b="1" u="none" dirty="0">
                <a:solidFill>
                  <a:srgbClr val="FACD9D"/>
                </a:solidFill>
                <a:latin typeface="Panton" pitchFamily="2" charset="77"/>
              </a:rPr>
              <a:t> © </a:t>
            </a:r>
            <a:r>
              <a:rPr lang="en-US" sz="900" u="none" dirty="0">
                <a:solidFill>
                  <a:srgbClr val="FACD9D"/>
                </a:solidFill>
                <a:latin typeface="Panton" pitchFamily="2" charset="77"/>
              </a:rPr>
              <a:t>4Tune Engineering 2021</a:t>
            </a:r>
          </a:p>
        </p:txBody>
      </p:sp>
      <p:sp>
        <p:nvSpPr>
          <p:cNvPr id="85" name="Marcador de Posição da Data 3">
            <a:extLst>
              <a:ext uri="{FF2B5EF4-FFF2-40B4-BE49-F238E27FC236}">
                <a16:creationId xmlns:a16="http://schemas.microsoft.com/office/drawing/2014/main" id="{304E5D2D-AFF6-42E5-91D6-A518DC149DB6}"/>
              </a:ext>
            </a:extLst>
          </p:cNvPr>
          <p:cNvSpPr txBox="1">
            <a:spLocks/>
          </p:cNvSpPr>
          <p:nvPr userDrawn="1"/>
        </p:nvSpPr>
        <p:spPr>
          <a:xfrm>
            <a:off x="5494763" y="6357678"/>
            <a:ext cx="3055346" cy="365125"/>
          </a:xfrm>
          <a:prstGeom prst="rect">
            <a:avLst/>
          </a:prstGeom>
        </p:spPr>
        <p:txBody>
          <a:bodyPr vert="horz" lIns="91440" tIns="45720" rIns="91440" bIns="45720" rtlCol="0" anchor="ctr"/>
          <a:lstStyle>
            <a:defPPr>
              <a:defRPr lang="pt-PT"/>
            </a:defPPr>
            <a:lvl1pPr marL="0" algn="l" defTabSz="914400" rtl="0" eaLnBrk="1" latinLnBrk="0" hangingPunct="1">
              <a:defRPr sz="900" kern="1200">
                <a:solidFill>
                  <a:srgbClr val="6AAAE4"/>
                </a:solidFill>
                <a:latin typeface="Pant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FACD9D"/>
                </a:solidFill>
              </a:rPr>
              <a:t>Document Name</a:t>
            </a:r>
            <a:endParaRPr lang="pt-PT" dirty="0">
              <a:solidFill>
                <a:srgbClr val="FACD9D"/>
              </a:solidFill>
            </a:endParaRPr>
          </a:p>
        </p:txBody>
      </p:sp>
    </p:spTree>
    <p:extLst>
      <p:ext uri="{BB962C8B-B14F-4D97-AF65-F5344CB8AC3E}">
        <p14:creationId xmlns:p14="http://schemas.microsoft.com/office/powerpoint/2010/main" val="107173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abeçalho da Secção">
    <p:bg>
      <p:bgPr>
        <a:solidFill>
          <a:srgbClr val="FF9015"/>
        </a:solidFill>
        <a:effectLst/>
      </p:bgPr>
    </p:bg>
    <p:spTree>
      <p:nvGrpSpPr>
        <p:cNvPr id="1" name=""/>
        <p:cNvGrpSpPr/>
        <p:nvPr/>
      </p:nvGrpSpPr>
      <p:grpSpPr>
        <a:xfrm>
          <a:off x="0" y="0"/>
          <a:ext cx="0" cy="0"/>
          <a:chOff x="0" y="0"/>
          <a:chExt cx="0" cy="0"/>
        </a:xfrm>
      </p:grpSpPr>
      <p:sp>
        <p:nvSpPr>
          <p:cNvPr id="23" name="Retângulo 12">
            <a:extLst>
              <a:ext uri="{FF2B5EF4-FFF2-40B4-BE49-F238E27FC236}">
                <a16:creationId xmlns:a16="http://schemas.microsoft.com/office/drawing/2014/main" id="{D1E0FFD7-C500-473A-9746-240E9440E120}"/>
              </a:ext>
            </a:extLst>
          </p:cNvPr>
          <p:cNvSpPr/>
          <p:nvPr userDrawn="1"/>
        </p:nvSpPr>
        <p:spPr>
          <a:xfrm>
            <a:off x="668164" y="0"/>
            <a:ext cx="11523836"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Slide Number Placeholder 5">
            <a:extLst>
              <a:ext uri="{FF2B5EF4-FFF2-40B4-BE49-F238E27FC236}">
                <a16:creationId xmlns:a16="http://schemas.microsoft.com/office/drawing/2014/main" id="{89B81491-E768-43F1-B910-12D13D8D3BF9}"/>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rgbClr val="FACD9D"/>
                </a:solidFill>
                <a:latin typeface="Panton" pitchFamily="2" charset="77"/>
              </a:rPr>
              <a:pPr>
                <a:defRPr/>
              </a:pPr>
              <a:t>‹#›</a:t>
            </a:fld>
            <a:endParaRPr lang="en-US" sz="900" dirty="0">
              <a:solidFill>
                <a:srgbClr val="FACD9D"/>
              </a:solidFill>
              <a:latin typeface="Panton" pitchFamily="2" charset="77"/>
            </a:endParaRPr>
          </a:p>
        </p:txBody>
      </p:sp>
      <p:sp>
        <p:nvSpPr>
          <p:cNvPr id="27" name="Footer Placeholder 17">
            <a:extLst>
              <a:ext uri="{FF2B5EF4-FFF2-40B4-BE49-F238E27FC236}">
                <a16:creationId xmlns:a16="http://schemas.microsoft.com/office/drawing/2014/main" id="{D05B38ED-AEA4-4FC0-8A2D-DC911B84B1DB}"/>
              </a:ext>
            </a:extLst>
          </p:cNvPr>
          <p:cNvSpPr txBox="1">
            <a:spLocks/>
          </p:cNvSpPr>
          <p:nvPr userDrawn="1"/>
        </p:nvSpPr>
        <p:spPr>
          <a:xfrm>
            <a:off x="8528858" y="6357678"/>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u="none" strike="noStrike" dirty="0">
                <a:solidFill>
                  <a:srgbClr val="FACD9D"/>
                </a:solidFill>
                <a:latin typeface="Panton" pitchFamily="2" charset="77"/>
              </a:rPr>
              <a:t>RE096_Rev01 | </a:t>
            </a:r>
            <a:r>
              <a:rPr lang="en-US" sz="900" u="none" strike="noStrike" dirty="0" err="1">
                <a:solidFill>
                  <a:srgbClr val="FACD9D"/>
                </a:solidFill>
                <a:latin typeface="Panton" pitchFamily="2" charset="77"/>
              </a:rPr>
              <a:t>iSEE</a:t>
            </a:r>
            <a:r>
              <a:rPr lang="en-US" sz="900" u="none" strike="noStrike" baseline="30000" dirty="0" err="1">
                <a:solidFill>
                  <a:srgbClr val="FACD9D"/>
                </a:solidFill>
                <a:latin typeface="Panton" pitchFamily="2" charset="77"/>
              </a:rPr>
              <a:t>TM</a:t>
            </a:r>
            <a:r>
              <a:rPr lang="en-US" sz="900" u="none" strike="noStrike" baseline="0" dirty="0">
                <a:solidFill>
                  <a:srgbClr val="FACD9D"/>
                </a:solidFill>
                <a:latin typeface="Panton" pitchFamily="2" charset="77"/>
              </a:rPr>
              <a:t> PRESENTATION</a:t>
            </a:r>
            <a:endParaRPr lang="en-US" sz="900" u="none" strike="noStrike" baseline="0" dirty="0">
              <a:solidFill>
                <a:srgbClr val="FACD9D"/>
              </a:solidFill>
              <a:highlight>
                <a:srgbClr val="FFFF00"/>
              </a:highlight>
              <a:latin typeface="Panton" pitchFamily="2" charset="77"/>
            </a:endParaRPr>
          </a:p>
        </p:txBody>
      </p:sp>
      <p:sp>
        <p:nvSpPr>
          <p:cNvPr id="29" name="Footer Placeholder 17">
            <a:extLst>
              <a:ext uri="{FF2B5EF4-FFF2-40B4-BE49-F238E27FC236}">
                <a16:creationId xmlns:a16="http://schemas.microsoft.com/office/drawing/2014/main" id="{2E69C83A-A7A1-460B-AD0C-C87268F79F03}"/>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u="none" dirty="0">
                <a:solidFill>
                  <a:srgbClr val="FACD9D"/>
                </a:solidFill>
                <a:latin typeface="Panton" pitchFamily="2" charset="77"/>
              </a:rPr>
              <a:t>CONFIDENTIAL</a:t>
            </a:r>
            <a:r>
              <a:rPr lang="en-US" sz="900" b="1" u="none" dirty="0">
                <a:solidFill>
                  <a:srgbClr val="FACD9D"/>
                </a:solidFill>
                <a:latin typeface="Panton" pitchFamily="2" charset="77"/>
              </a:rPr>
              <a:t> © </a:t>
            </a:r>
            <a:r>
              <a:rPr lang="en-US" sz="900" u="none" dirty="0">
                <a:solidFill>
                  <a:srgbClr val="FACD9D"/>
                </a:solidFill>
                <a:latin typeface="Panton" pitchFamily="2" charset="77"/>
              </a:rPr>
              <a:t>4Tune Engineering 2021</a:t>
            </a:r>
          </a:p>
        </p:txBody>
      </p:sp>
      <p:sp>
        <p:nvSpPr>
          <p:cNvPr id="30" name="Marcador de Posição da Data 3">
            <a:extLst>
              <a:ext uri="{FF2B5EF4-FFF2-40B4-BE49-F238E27FC236}">
                <a16:creationId xmlns:a16="http://schemas.microsoft.com/office/drawing/2014/main" id="{04AC5B67-6A27-43E8-AB1B-17E030141F31}"/>
              </a:ext>
            </a:extLst>
          </p:cNvPr>
          <p:cNvSpPr txBox="1">
            <a:spLocks/>
          </p:cNvSpPr>
          <p:nvPr userDrawn="1"/>
        </p:nvSpPr>
        <p:spPr>
          <a:xfrm>
            <a:off x="4693487" y="6357678"/>
            <a:ext cx="2805026" cy="365125"/>
          </a:xfrm>
          <a:prstGeom prst="rect">
            <a:avLst/>
          </a:prstGeom>
        </p:spPr>
        <p:txBody>
          <a:bodyPr vert="horz" lIns="91440" tIns="45720" rIns="91440" bIns="45720" rtlCol="0" anchor="ctr"/>
          <a:lstStyle>
            <a:defPPr>
              <a:defRPr lang="pt-PT"/>
            </a:defPPr>
            <a:lvl1pPr marL="0" algn="l" defTabSz="914400" rtl="0" eaLnBrk="1" latinLnBrk="0" hangingPunct="1">
              <a:defRPr sz="900" kern="1200">
                <a:solidFill>
                  <a:srgbClr val="6AAAE4"/>
                </a:solidFill>
                <a:latin typeface="Pant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none" dirty="0">
                <a:solidFill>
                  <a:srgbClr val="FACD9D"/>
                </a:solidFill>
              </a:rPr>
              <a:t>Document Name</a:t>
            </a:r>
            <a:endParaRPr lang="pt-PT" u="none" dirty="0">
              <a:solidFill>
                <a:srgbClr val="FACD9D"/>
              </a:solidFill>
            </a:endParaRPr>
          </a:p>
        </p:txBody>
      </p:sp>
      <p:sp>
        <p:nvSpPr>
          <p:cNvPr id="95" name="Título 1">
            <a:extLst>
              <a:ext uri="{FF2B5EF4-FFF2-40B4-BE49-F238E27FC236}">
                <a16:creationId xmlns:a16="http://schemas.microsoft.com/office/drawing/2014/main" id="{639E9E5F-907B-40FC-9316-FA99B2D12324}"/>
              </a:ext>
            </a:extLst>
          </p:cNvPr>
          <p:cNvSpPr>
            <a:spLocks noGrp="1"/>
          </p:cNvSpPr>
          <p:nvPr>
            <p:ph type="title" hasCustomPrompt="1"/>
          </p:nvPr>
        </p:nvSpPr>
        <p:spPr>
          <a:xfrm>
            <a:off x="838200" y="365127"/>
            <a:ext cx="10515600" cy="455271"/>
          </a:xfrm>
        </p:spPr>
        <p:txBody>
          <a:bodyPr>
            <a:normAutofit/>
          </a:bodyPr>
          <a:lstStyle>
            <a:lvl1pPr>
              <a:defRPr sz="2400" b="1">
                <a:solidFill>
                  <a:schemeClr val="bg1"/>
                </a:solidFill>
                <a:latin typeface="Panton" panose="00000500000000000000" pitchFamily="50"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US" dirty="0">
                <a:solidFill>
                  <a:schemeClr val="bg1"/>
                </a:solidFill>
                <a:latin typeface="Panton" panose="00000500000000000000" pitchFamily="50" charset="0"/>
              </a:rPr>
              <a:t>Go to the master page and choose your icon</a:t>
            </a:r>
            <a:r>
              <a:rPr lang="pt-PT" dirty="0"/>
              <a:t> </a:t>
            </a:r>
          </a:p>
        </p:txBody>
      </p:sp>
      <p:sp>
        <p:nvSpPr>
          <p:cNvPr id="96" name="Retângulo 95">
            <a:extLst>
              <a:ext uri="{FF2B5EF4-FFF2-40B4-BE49-F238E27FC236}">
                <a16:creationId xmlns:a16="http://schemas.microsoft.com/office/drawing/2014/main" id="{A48CB742-A741-4FEB-9F2D-893C0284F6A0}"/>
              </a:ext>
            </a:extLst>
          </p:cNvPr>
          <p:cNvSpPr/>
          <p:nvPr userDrawn="1"/>
        </p:nvSpPr>
        <p:spPr>
          <a:xfrm flipH="1">
            <a:off x="838200" y="365127"/>
            <a:ext cx="45719" cy="455271"/>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
        <p:nvSpPr>
          <p:cNvPr id="97" name="Retângulo 96">
            <a:extLst>
              <a:ext uri="{FF2B5EF4-FFF2-40B4-BE49-F238E27FC236}">
                <a16:creationId xmlns:a16="http://schemas.microsoft.com/office/drawing/2014/main" id="{86131D24-D3D1-4665-BE8B-85D0EE766580}"/>
              </a:ext>
            </a:extLst>
          </p:cNvPr>
          <p:cNvSpPr/>
          <p:nvPr userDrawn="1"/>
        </p:nvSpPr>
        <p:spPr>
          <a:xfrm>
            <a:off x="-1" y="0"/>
            <a:ext cx="668165"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pic>
        <p:nvPicPr>
          <p:cNvPr id="3" name="Imagem 2">
            <a:extLst>
              <a:ext uri="{FF2B5EF4-FFF2-40B4-BE49-F238E27FC236}">
                <a16:creationId xmlns:a16="http://schemas.microsoft.com/office/drawing/2014/main" id="{3AADB435-9A1F-4FC1-8B1F-A11596A72E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6610" y="2849627"/>
            <a:ext cx="1543284" cy="1543284"/>
          </a:xfrm>
          <a:prstGeom prst="rect">
            <a:avLst/>
          </a:prstGeom>
        </p:spPr>
      </p:pic>
      <p:pic>
        <p:nvPicPr>
          <p:cNvPr id="5" name="Imagem 4">
            <a:extLst>
              <a:ext uri="{FF2B5EF4-FFF2-40B4-BE49-F238E27FC236}">
                <a16:creationId xmlns:a16="http://schemas.microsoft.com/office/drawing/2014/main" id="{D0A85EB8-3C6A-4510-928A-161E5BE1E7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2338" y="1219078"/>
            <a:ext cx="1543284" cy="1543284"/>
          </a:xfrm>
          <a:prstGeom prst="rect">
            <a:avLst/>
          </a:prstGeom>
        </p:spPr>
      </p:pic>
      <p:pic>
        <p:nvPicPr>
          <p:cNvPr id="8" name="Imagem 7">
            <a:extLst>
              <a:ext uri="{FF2B5EF4-FFF2-40B4-BE49-F238E27FC236}">
                <a16:creationId xmlns:a16="http://schemas.microsoft.com/office/drawing/2014/main" id="{109070FE-068B-4787-A280-7F23BBAC92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3778" y="4478383"/>
            <a:ext cx="1540405" cy="1543284"/>
          </a:xfrm>
          <a:prstGeom prst="rect">
            <a:avLst/>
          </a:prstGeom>
        </p:spPr>
      </p:pic>
      <p:pic>
        <p:nvPicPr>
          <p:cNvPr id="11" name="Imagem 10">
            <a:extLst>
              <a:ext uri="{FF2B5EF4-FFF2-40B4-BE49-F238E27FC236}">
                <a16:creationId xmlns:a16="http://schemas.microsoft.com/office/drawing/2014/main" id="{936CA30B-F8F4-4019-85C3-FC12037526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29963" y="4392015"/>
            <a:ext cx="1543284" cy="1543284"/>
          </a:xfrm>
          <a:prstGeom prst="rect">
            <a:avLst/>
          </a:prstGeom>
        </p:spPr>
      </p:pic>
      <p:pic>
        <p:nvPicPr>
          <p:cNvPr id="14" name="Imagem 13">
            <a:extLst>
              <a:ext uri="{FF2B5EF4-FFF2-40B4-BE49-F238E27FC236}">
                <a16:creationId xmlns:a16="http://schemas.microsoft.com/office/drawing/2014/main" id="{E2465ED5-7B6E-4A30-8F69-1D1080D9D92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73207" y="1243302"/>
            <a:ext cx="1543284" cy="1543284"/>
          </a:xfrm>
          <a:prstGeom prst="rect">
            <a:avLst/>
          </a:prstGeom>
        </p:spPr>
      </p:pic>
      <p:pic>
        <p:nvPicPr>
          <p:cNvPr id="16" name="Imagem 15">
            <a:extLst>
              <a:ext uri="{FF2B5EF4-FFF2-40B4-BE49-F238E27FC236}">
                <a16:creationId xmlns:a16="http://schemas.microsoft.com/office/drawing/2014/main" id="{12BDCE70-B46F-4966-B317-89D9FAFA663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58050" y="4452570"/>
            <a:ext cx="1540405" cy="1543284"/>
          </a:xfrm>
          <a:prstGeom prst="rect">
            <a:avLst/>
          </a:prstGeom>
        </p:spPr>
      </p:pic>
      <p:pic>
        <p:nvPicPr>
          <p:cNvPr id="18" name="Imagem 17">
            <a:extLst>
              <a:ext uri="{FF2B5EF4-FFF2-40B4-BE49-F238E27FC236}">
                <a16:creationId xmlns:a16="http://schemas.microsoft.com/office/drawing/2014/main" id="{2CE680CD-1A1A-458F-9AC8-1935A5164AE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13642" y="4516490"/>
            <a:ext cx="1543284" cy="1543284"/>
          </a:xfrm>
          <a:prstGeom prst="rect">
            <a:avLst/>
          </a:prstGeom>
        </p:spPr>
      </p:pic>
      <p:pic>
        <p:nvPicPr>
          <p:cNvPr id="20" name="Imagem 19">
            <a:extLst>
              <a:ext uri="{FF2B5EF4-FFF2-40B4-BE49-F238E27FC236}">
                <a16:creationId xmlns:a16="http://schemas.microsoft.com/office/drawing/2014/main" id="{EECC0008-431E-4F3D-A9DD-CB719A11B6A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292338" y="2849627"/>
            <a:ext cx="1543284" cy="1543284"/>
          </a:xfrm>
          <a:prstGeom prst="rect">
            <a:avLst/>
          </a:prstGeom>
        </p:spPr>
      </p:pic>
      <p:pic>
        <p:nvPicPr>
          <p:cNvPr id="22" name="Imagem 21">
            <a:extLst>
              <a:ext uri="{FF2B5EF4-FFF2-40B4-BE49-F238E27FC236}">
                <a16:creationId xmlns:a16="http://schemas.microsoft.com/office/drawing/2014/main" id="{A3A4723E-F9B2-41C0-9E18-B795534DCA8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29963" y="2849627"/>
            <a:ext cx="1543284" cy="1543284"/>
          </a:xfrm>
          <a:prstGeom prst="rect">
            <a:avLst/>
          </a:prstGeom>
        </p:spPr>
      </p:pic>
      <p:pic>
        <p:nvPicPr>
          <p:cNvPr id="24" name="Imagem 23">
            <a:extLst>
              <a:ext uri="{FF2B5EF4-FFF2-40B4-BE49-F238E27FC236}">
                <a16:creationId xmlns:a16="http://schemas.microsoft.com/office/drawing/2014/main" id="{3ACAD224-AE70-4865-8E19-EED16FEFFF1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313642" y="1181598"/>
            <a:ext cx="1543284" cy="1543284"/>
          </a:xfrm>
          <a:prstGeom prst="rect">
            <a:avLst/>
          </a:prstGeom>
        </p:spPr>
      </p:pic>
      <p:pic>
        <p:nvPicPr>
          <p:cNvPr id="26" name="Imagem 25">
            <a:extLst>
              <a:ext uri="{FF2B5EF4-FFF2-40B4-BE49-F238E27FC236}">
                <a16:creationId xmlns:a16="http://schemas.microsoft.com/office/drawing/2014/main" id="{ABA31664-A9A3-49E7-BBAD-D4E66E918AE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313642" y="2849627"/>
            <a:ext cx="1543284" cy="1543284"/>
          </a:xfrm>
          <a:prstGeom prst="rect">
            <a:avLst/>
          </a:prstGeom>
        </p:spPr>
      </p:pic>
      <p:pic>
        <p:nvPicPr>
          <p:cNvPr id="28" name="Imagem 27">
            <a:extLst>
              <a:ext uri="{FF2B5EF4-FFF2-40B4-BE49-F238E27FC236}">
                <a16:creationId xmlns:a16="http://schemas.microsoft.com/office/drawing/2014/main" id="{FCB12924-DF34-4A2C-8671-EA1A119E5A0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32772" y="1125160"/>
            <a:ext cx="1543284" cy="1543284"/>
          </a:xfrm>
          <a:prstGeom prst="rect">
            <a:avLst/>
          </a:prstGeom>
        </p:spPr>
      </p:pic>
    </p:spTree>
    <p:extLst>
      <p:ext uri="{BB962C8B-B14F-4D97-AF65-F5344CB8AC3E}">
        <p14:creationId xmlns:p14="http://schemas.microsoft.com/office/powerpoint/2010/main" val="2977122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abeçalho da Secção">
    <p:bg>
      <p:bgPr>
        <a:solidFill>
          <a:schemeClr val="bg1">
            <a:lumMod val="95000"/>
          </a:schemeClr>
        </a:solidFill>
        <a:effectLst/>
      </p:bgPr>
    </p:bg>
    <p:spTree>
      <p:nvGrpSpPr>
        <p:cNvPr id="1" name=""/>
        <p:cNvGrpSpPr/>
        <p:nvPr/>
      </p:nvGrpSpPr>
      <p:grpSpPr>
        <a:xfrm>
          <a:off x="0" y="0"/>
          <a:ext cx="0" cy="0"/>
          <a:chOff x="0" y="0"/>
          <a:chExt cx="0" cy="0"/>
        </a:xfrm>
      </p:grpSpPr>
      <p:sp>
        <p:nvSpPr>
          <p:cNvPr id="7" name="Footer Placeholder 17">
            <a:extLst>
              <a:ext uri="{FF2B5EF4-FFF2-40B4-BE49-F238E27FC236}">
                <a16:creationId xmlns:a16="http://schemas.microsoft.com/office/drawing/2014/main" id="{B7FE3FB0-7827-4420-895A-BBF1EFE2B051}"/>
              </a:ext>
            </a:extLst>
          </p:cNvPr>
          <p:cNvSpPr txBox="1">
            <a:spLocks/>
          </p:cNvSpPr>
          <p:nvPr userDrawn="1"/>
        </p:nvSpPr>
        <p:spPr>
          <a:xfrm>
            <a:off x="838200" y="6357052"/>
            <a:ext cx="4114800" cy="365125"/>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4" name="Triângulo isósceles 3">
            <a:extLst>
              <a:ext uri="{FF2B5EF4-FFF2-40B4-BE49-F238E27FC236}">
                <a16:creationId xmlns:a16="http://schemas.microsoft.com/office/drawing/2014/main" id="{F311FAE3-E832-44F6-8D47-F53CFF779184}"/>
              </a:ext>
            </a:extLst>
          </p:cNvPr>
          <p:cNvSpPr/>
          <p:nvPr userDrawn="1"/>
        </p:nvSpPr>
        <p:spPr>
          <a:xfrm>
            <a:off x="58189" y="-6805"/>
            <a:ext cx="12133812" cy="6864805"/>
          </a:xfrm>
          <a:prstGeom prst="triangle">
            <a:avLst>
              <a:gd name="adj" fmla="val 100000"/>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u="sng" dirty="0"/>
          </a:p>
        </p:txBody>
      </p:sp>
      <p:sp>
        <p:nvSpPr>
          <p:cNvPr id="9" name="CaixaDeTexto 8">
            <a:extLst>
              <a:ext uri="{FF2B5EF4-FFF2-40B4-BE49-F238E27FC236}">
                <a16:creationId xmlns:a16="http://schemas.microsoft.com/office/drawing/2014/main" id="{45162168-4A36-4939-81A6-CD7F6AACE5E0}"/>
              </a:ext>
            </a:extLst>
          </p:cNvPr>
          <p:cNvSpPr txBox="1"/>
          <p:nvPr userDrawn="1"/>
        </p:nvSpPr>
        <p:spPr>
          <a:xfrm>
            <a:off x="7893664" y="5091677"/>
            <a:ext cx="3600795" cy="769441"/>
          </a:xfrm>
          <a:prstGeom prst="rect">
            <a:avLst/>
          </a:prstGeom>
          <a:noFill/>
        </p:spPr>
        <p:txBody>
          <a:bodyPr wrap="square" rtlCol="0">
            <a:spAutoFit/>
          </a:bodyPr>
          <a:lstStyle/>
          <a:p>
            <a:r>
              <a:rPr lang="pt-PT" sz="4400" dirty="0">
                <a:solidFill>
                  <a:srgbClr val="FACD9D"/>
                </a:solidFill>
                <a:latin typeface="Panton" panose="00000500000000000000" pitchFamily="50" charset="0"/>
              </a:rPr>
              <a:t>QUESTIONS</a:t>
            </a:r>
            <a:r>
              <a:rPr lang="pt-PT" sz="4400" b="1" dirty="0">
                <a:solidFill>
                  <a:srgbClr val="FACD9D"/>
                </a:solidFill>
                <a:latin typeface="Panton" panose="00000500000000000000" pitchFamily="50" charset="0"/>
              </a:rPr>
              <a:t>?</a:t>
            </a:r>
          </a:p>
        </p:txBody>
      </p:sp>
      <p:pic>
        <p:nvPicPr>
          <p:cNvPr id="3" name="Imagem 2">
            <a:extLst>
              <a:ext uri="{FF2B5EF4-FFF2-40B4-BE49-F238E27FC236}">
                <a16:creationId xmlns:a16="http://schemas.microsoft.com/office/drawing/2014/main" id="{9A0D4482-B6B2-4F87-B90E-EF3987A709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28839" y="204969"/>
            <a:ext cx="4846740" cy="3926164"/>
          </a:xfrm>
          <a:prstGeom prst="rect">
            <a:avLst/>
          </a:prstGeom>
        </p:spPr>
      </p:pic>
      <p:pic>
        <p:nvPicPr>
          <p:cNvPr id="18" name="Imagem 17">
            <a:extLst>
              <a:ext uri="{FF2B5EF4-FFF2-40B4-BE49-F238E27FC236}">
                <a16:creationId xmlns:a16="http://schemas.microsoft.com/office/drawing/2014/main" id="{37B00A19-6CE8-4F4B-A48D-7743A55FD02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494586" y="1081423"/>
            <a:ext cx="4840644" cy="4834547"/>
          </a:xfrm>
          <a:prstGeom prst="rect">
            <a:avLst/>
          </a:prstGeom>
        </p:spPr>
      </p:pic>
      <p:pic>
        <p:nvPicPr>
          <p:cNvPr id="13" name="Imagem 12">
            <a:extLst>
              <a:ext uri="{FF2B5EF4-FFF2-40B4-BE49-F238E27FC236}">
                <a16:creationId xmlns:a16="http://schemas.microsoft.com/office/drawing/2014/main" id="{8180AE38-2166-463F-B223-EDB6FC38D64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854872" y="316176"/>
            <a:ext cx="4840644" cy="3926164"/>
          </a:xfrm>
          <a:prstGeom prst="rect">
            <a:avLst/>
          </a:prstGeom>
        </p:spPr>
      </p:pic>
    </p:spTree>
    <p:extLst>
      <p:ext uri="{BB962C8B-B14F-4D97-AF65-F5344CB8AC3E}">
        <p14:creationId xmlns:p14="http://schemas.microsoft.com/office/powerpoint/2010/main" val="251047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abeçalho da Secção">
    <p:bg>
      <p:bgPr>
        <a:solidFill>
          <a:srgbClr val="FF9015"/>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39867E6E-F563-40E1-BA75-6524AF699AAE}"/>
              </a:ext>
            </a:extLst>
          </p:cNvPr>
          <p:cNvSpPr/>
          <p:nvPr userDrawn="1"/>
        </p:nvSpPr>
        <p:spPr>
          <a:xfrm>
            <a:off x="-1" y="0"/>
            <a:ext cx="668165"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
        <p:nvSpPr>
          <p:cNvPr id="6" name="Retângulo 5">
            <a:extLst>
              <a:ext uri="{FF2B5EF4-FFF2-40B4-BE49-F238E27FC236}">
                <a16:creationId xmlns:a16="http://schemas.microsoft.com/office/drawing/2014/main" id="{2724A02E-529B-4233-95D1-62D448C09185}"/>
              </a:ext>
            </a:extLst>
          </p:cNvPr>
          <p:cNvSpPr/>
          <p:nvPr userDrawn="1"/>
        </p:nvSpPr>
        <p:spPr>
          <a:xfrm>
            <a:off x="11523836" y="0"/>
            <a:ext cx="668165"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
        <p:nvSpPr>
          <p:cNvPr id="12" name="Footer Placeholder 17">
            <a:extLst>
              <a:ext uri="{FF2B5EF4-FFF2-40B4-BE49-F238E27FC236}">
                <a16:creationId xmlns:a16="http://schemas.microsoft.com/office/drawing/2014/main" id="{5745D86C-92B6-4B67-94ED-1E1BEAC389DC}"/>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10" name="Título 7">
            <a:extLst>
              <a:ext uri="{FF2B5EF4-FFF2-40B4-BE49-F238E27FC236}">
                <a16:creationId xmlns:a16="http://schemas.microsoft.com/office/drawing/2014/main" id="{549DF932-C58B-4A2E-8E0F-42030C834CC1}"/>
              </a:ext>
            </a:extLst>
          </p:cNvPr>
          <p:cNvSpPr>
            <a:spLocks noGrp="1"/>
          </p:cNvSpPr>
          <p:nvPr>
            <p:ph type="title" hasCustomPrompt="1"/>
          </p:nvPr>
        </p:nvSpPr>
        <p:spPr>
          <a:xfrm>
            <a:off x="831850" y="2282136"/>
            <a:ext cx="10515600" cy="1314860"/>
          </a:xfrm>
        </p:spPr>
        <p:txBody>
          <a:bodyPr/>
          <a:lstStyle>
            <a:lvl1pPr algn="ctr">
              <a:defRPr b="1">
                <a:solidFill>
                  <a:schemeClr val="bg1"/>
                </a:solidFill>
              </a:defRPr>
            </a:lvl1pPr>
          </a:lstStyle>
          <a:p>
            <a:r>
              <a:rPr lang="pt-PT" dirty="0" err="1"/>
              <a:t>Title</a:t>
            </a:r>
            <a:endParaRPr lang="pt-PT" dirty="0"/>
          </a:p>
        </p:txBody>
      </p:sp>
      <p:sp>
        <p:nvSpPr>
          <p:cNvPr id="14" name="Marcador de Posição do Texto 8">
            <a:extLst>
              <a:ext uri="{FF2B5EF4-FFF2-40B4-BE49-F238E27FC236}">
                <a16:creationId xmlns:a16="http://schemas.microsoft.com/office/drawing/2014/main" id="{39F35F27-249D-4A74-AC6C-94FEA6BDBF34}"/>
              </a:ext>
            </a:extLst>
          </p:cNvPr>
          <p:cNvSpPr>
            <a:spLocks noGrp="1"/>
          </p:cNvSpPr>
          <p:nvPr>
            <p:ph type="body" idx="1" hasCustomPrompt="1"/>
          </p:nvPr>
        </p:nvSpPr>
        <p:spPr>
          <a:xfrm>
            <a:off x="831850" y="3857561"/>
            <a:ext cx="10515600" cy="691455"/>
          </a:xfrm>
        </p:spPr>
        <p:txBody>
          <a:bodyPr/>
          <a:lstStyle>
            <a:lvl1pPr marL="0" indent="0" algn="ctr">
              <a:buNone/>
              <a:defRPr>
                <a:solidFill>
                  <a:schemeClr val="bg1"/>
                </a:solidFill>
              </a:defRPr>
            </a:lvl1pPr>
          </a:lstStyle>
          <a:p>
            <a:pPr marL="0" indent="0" algn="ctr">
              <a:buNone/>
            </a:pPr>
            <a:r>
              <a:rPr lang="pt-PT" dirty="0" err="1">
                <a:solidFill>
                  <a:schemeClr val="bg1"/>
                </a:solidFill>
              </a:rPr>
              <a:t>Subtitle</a:t>
            </a:r>
            <a:endParaRPr lang="pt-PT" dirty="0">
              <a:solidFill>
                <a:schemeClr val="bg1"/>
              </a:solidFill>
            </a:endParaRPr>
          </a:p>
        </p:txBody>
      </p:sp>
      <p:sp>
        <p:nvSpPr>
          <p:cNvPr id="15" name="Marcador de Posição da Data 11">
            <a:extLst>
              <a:ext uri="{FF2B5EF4-FFF2-40B4-BE49-F238E27FC236}">
                <a16:creationId xmlns:a16="http://schemas.microsoft.com/office/drawing/2014/main" id="{1A1A2D4D-F413-4FFE-B6A4-C57B6F8F5058}"/>
              </a:ext>
            </a:extLst>
          </p:cNvPr>
          <p:cNvSpPr>
            <a:spLocks noGrp="1"/>
          </p:cNvSpPr>
          <p:nvPr>
            <p:ph type="dt" sz="half" idx="2"/>
          </p:nvPr>
        </p:nvSpPr>
        <p:spPr>
          <a:xfrm>
            <a:off x="4718050" y="4809581"/>
            <a:ext cx="2743200" cy="365125"/>
          </a:xfrm>
          <a:prstGeom prst="rect">
            <a:avLst/>
          </a:prstGeom>
        </p:spPr>
        <p:txBody>
          <a:bodyPr/>
          <a:lstStyle>
            <a:lvl1pPr algn="ctr">
              <a:defRPr sz="1400" u="none">
                <a:solidFill>
                  <a:srgbClr val="FACD9D"/>
                </a:solidFill>
                <a:latin typeface="Panton" panose="00000500000000000000" pitchFamily="50" charset="0"/>
              </a:defRPr>
            </a:lvl1pPr>
          </a:lstStyle>
          <a:p>
            <a:fld id="{7DDFE5D7-A4BA-4A83-B4B0-C91DC420403C}" type="datetime2">
              <a:rPr lang="en-US" smtClean="0"/>
              <a:pPr/>
              <a:t>Monday, July 5, 2021</a:t>
            </a:fld>
            <a:endParaRPr lang="pt-PT" dirty="0"/>
          </a:p>
        </p:txBody>
      </p:sp>
      <p:sp>
        <p:nvSpPr>
          <p:cNvPr id="11" name="Slide Number Placeholder 5">
            <a:extLst>
              <a:ext uri="{FF2B5EF4-FFF2-40B4-BE49-F238E27FC236}">
                <a16:creationId xmlns:a16="http://schemas.microsoft.com/office/drawing/2014/main" id="{1598DBB2-8A8B-4681-9BCB-D93AB56E9D07}"/>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bg1"/>
                </a:solidFill>
                <a:latin typeface="Panton" pitchFamily="2" charset="77"/>
              </a:rPr>
              <a:pPr>
                <a:defRPr/>
              </a:pPr>
              <a:t>‹#›</a:t>
            </a:fld>
            <a:endParaRPr lang="en-US" sz="900" dirty="0">
              <a:solidFill>
                <a:schemeClr val="bg1"/>
              </a:solidFill>
              <a:latin typeface="Panton" pitchFamily="2" charset="77"/>
            </a:endParaRPr>
          </a:p>
        </p:txBody>
      </p:sp>
    </p:spTree>
    <p:extLst>
      <p:ext uri="{BB962C8B-B14F-4D97-AF65-F5344CB8AC3E}">
        <p14:creationId xmlns:p14="http://schemas.microsoft.com/office/powerpoint/2010/main" val="3570229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abeçalho da Secção">
    <p:bg>
      <p:bgPr>
        <a:solidFill>
          <a:schemeClr val="bg1"/>
        </a:solidFill>
        <a:effectLst/>
      </p:bgPr>
    </p:bg>
    <p:spTree>
      <p:nvGrpSpPr>
        <p:cNvPr id="1" name=""/>
        <p:cNvGrpSpPr/>
        <p:nvPr/>
      </p:nvGrpSpPr>
      <p:grpSpPr>
        <a:xfrm>
          <a:off x="0" y="0"/>
          <a:ext cx="0" cy="0"/>
          <a:chOff x="0" y="0"/>
          <a:chExt cx="0" cy="0"/>
        </a:xfrm>
      </p:grpSpPr>
      <p:sp>
        <p:nvSpPr>
          <p:cNvPr id="7" name="Footer Placeholder 17">
            <a:extLst>
              <a:ext uri="{FF2B5EF4-FFF2-40B4-BE49-F238E27FC236}">
                <a16:creationId xmlns:a16="http://schemas.microsoft.com/office/drawing/2014/main" id="{B7FE3FB0-7827-4420-895A-BBF1EFE2B051}"/>
              </a:ext>
            </a:extLst>
          </p:cNvPr>
          <p:cNvSpPr txBox="1">
            <a:spLocks/>
          </p:cNvSpPr>
          <p:nvPr userDrawn="1"/>
        </p:nvSpPr>
        <p:spPr>
          <a:xfrm>
            <a:off x="838200" y="6357054"/>
            <a:ext cx="4114800" cy="365125"/>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4" name="Triângulo isósceles 3">
            <a:extLst>
              <a:ext uri="{FF2B5EF4-FFF2-40B4-BE49-F238E27FC236}">
                <a16:creationId xmlns:a16="http://schemas.microsoft.com/office/drawing/2014/main" id="{F311FAE3-E832-44F6-8D47-F53CFF779184}"/>
              </a:ext>
            </a:extLst>
          </p:cNvPr>
          <p:cNvSpPr/>
          <p:nvPr userDrawn="1"/>
        </p:nvSpPr>
        <p:spPr>
          <a:xfrm>
            <a:off x="58190" y="-6805"/>
            <a:ext cx="12133812" cy="6864805"/>
          </a:xfrm>
          <a:prstGeom prst="triangle">
            <a:avLst>
              <a:gd name="adj" fmla="val 100000"/>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pic>
        <p:nvPicPr>
          <p:cNvPr id="16" name="Imagem 15">
            <a:extLst>
              <a:ext uri="{FF2B5EF4-FFF2-40B4-BE49-F238E27FC236}">
                <a16:creationId xmlns:a16="http://schemas.microsoft.com/office/drawing/2014/main" id="{6B87A713-E0C4-40F1-A6AA-D9B7715457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38597" y="744638"/>
            <a:ext cx="7656504" cy="5759000"/>
          </a:xfrm>
          <a:prstGeom prst="rect">
            <a:avLst/>
          </a:prstGeom>
        </p:spPr>
      </p:pic>
      <p:sp>
        <p:nvSpPr>
          <p:cNvPr id="17" name="CaixaDeTexto 16">
            <a:extLst>
              <a:ext uri="{FF2B5EF4-FFF2-40B4-BE49-F238E27FC236}">
                <a16:creationId xmlns:a16="http://schemas.microsoft.com/office/drawing/2014/main" id="{4D75C70C-3B28-40EC-994B-8482745B3317}"/>
              </a:ext>
            </a:extLst>
          </p:cNvPr>
          <p:cNvSpPr txBox="1"/>
          <p:nvPr userDrawn="1"/>
        </p:nvSpPr>
        <p:spPr>
          <a:xfrm>
            <a:off x="514350" y="3040876"/>
            <a:ext cx="3600795" cy="769441"/>
          </a:xfrm>
          <a:prstGeom prst="rect">
            <a:avLst/>
          </a:prstGeom>
          <a:noFill/>
        </p:spPr>
        <p:txBody>
          <a:bodyPr wrap="square" rtlCol="0">
            <a:spAutoFit/>
          </a:bodyPr>
          <a:lstStyle/>
          <a:p>
            <a:r>
              <a:rPr lang="pt-PT" sz="4400" dirty="0">
                <a:solidFill>
                  <a:srgbClr val="FF9015"/>
                </a:solidFill>
                <a:latin typeface="Panton" panose="00000500000000000000" pitchFamily="50" charset="0"/>
              </a:rPr>
              <a:t>QUESTIONS</a:t>
            </a:r>
            <a:r>
              <a:rPr lang="pt-PT" sz="4400" b="1" dirty="0">
                <a:solidFill>
                  <a:srgbClr val="FF9015"/>
                </a:solidFill>
                <a:latin typeface="Panton" panose="00000500000000000000" pitchFamily="50" charset="0"/>
              </a:rPr>
              <a:t>?</a:t>
            </a:r>
          </a:p>
        </p:txBody>
      </p:sp>
    </p:spTree>
    <p:extLst>
      <p:ext uri="{BB962C8B-B14F-4D97-AF65-F5344CB8AC3E}">
        <p14:creationId xmlns:p14="http://schemas.microsoft.com/office/powerpoint/2010/main" val="146555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apositivo de Título">
    <p:bg>
      <p:bgPr>
        <a:solidFill>
          <a:srgbClr val="FF9015"/>
        </a:solidFill>
        <a:effectLst/>
      </p:bgPr>
    </p:bg>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093500A4-A5D2-4706-8833-D104695E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55" y="0"/>
            <a:ext cx="12178689" cy="6858000"/>
          </a:xfrm>
          <a:prstGeom prst="rect">
            <a:avLst/>
          </a:prstGeom>
        </p:spPr>
      </p:pic>
      <p:sp>
        <p:nvSpPr>
          <p:cNvPr id="21" name="Footer Placeholder 17">
            <a:extLst>
              <a:ext uri="{FF2B5EF4-FFF2-40B4-BE49-F238E27FC236}">
                <a16:creationId xmlns:a16="http://schemas.microsoft.com/office/drawing/2014/main" id="{55704780-6A93-402F-8579-D30693EFC041}"/>
              </a:ext>
            </a:extLst>
          </p:cNvPr>
          <p:cNvSpPr txBox="1">
            <a:spLocks/>
          </p:cNvSpPr>
          <p:nvPr userDrawn="1"/>
        </p:nvSpPr>
        <p:spPr>
          <a:xfrm>
            <a:off x="838200" y="6357054"/>
            <a:ext cx="4114800" cy="365125"/>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28" name="Retângulo 27">
            <a:extLst>
              <a:ext uri="{FF2B5EF4-FFF2-40B4-BE49-F238E27FC236}">
                <a16:creationId xmlns:a16="http://schemas.microsoft.com/office/drawing/2014/main" id="{2AFD5FD9-5BBE-4F1A-8B2C-0BE5FF06F162}"/>
              </a:ext>
            </a:extLst>
          </p:cNvPr>
          <p:cNvSpPr/>
          <p:nvPr userDrawn="1"/>
        </p:nvSpPr>
        <p:spPr>
          <a:xfrm>
            <a:off x="5116025" y="0"/>
            <a:ext cx="7076758"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0" name="Retângulo 29">
            <a:extLst>
              <a:ext uri="{FF2B5EF4-FFF2-40B4-BE49-F238E27FC236}">
                <a16:creationId xmlns:a16="http://schemas.microsoft.com/office/drawing/2014/main" id="{D9BF7C96-3360-406E-B070-856F174F7217}"/>
              </a:ext>
            </a:extLst>
          </p:cNvPr>
          <p:cNvSpPr/>
          <p:nvPr userDrawn="1"/>
        </p:nvSpPr>
        <p:spPr>
          <a:xfrm>
            <a:off x="7484" y="0"/>
            <a:ext cx="668165"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1" name="Título 1">
            <a:extLst>
              <a:ext uri="{FF2B5EF4-FFF2-40B4-BE49-F238E27FC236}">
                <a16:creationId xmlns:a16="http://schemas.microsoft.com/office/drawing/2014/main" id="{4DF0A98E-EAC8-47E4-9BE3-3E4581B9DEA2}"/>
              </a:ext>
            </a:extLst>
          </p:cNvPr>
          <p:cNvSpPr txBox="1">
            <a:spLocks/>
          </p:cNvSpPr>
          <p:nvPr userDrawn="1"/>
        </p:nvSpPr>
        <p:spPr>
          <a:xfrm>
            <a:off x="6121105" y="4094384"/>
            <a:ext cx="3142129" cy="171145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a:solidFill>
                  <a:schemeClr val="bg2">
                    <a:lumMod val="50000"/>
                  </a:schemeClr>
                </a:solidFill>
                <a:latin typeface="Panton Black Caps" panose="00000500000000000000" pitchFamily="50" charset="0"/>
                <a:ea typeface="+mj-ea"/>
                <a:cs typeface="+mj-cs"/>
              </a:defRPr>
            </a:lvl1pPr>
          </a:lstStyle>
          <a:p>
            <a:pPr algn="l"/>
            <a:r>
              <a:rPr lang="pt-PT" sz="1200" b="0" i="0" u="none" strike="noStrike" baseline="0" dirty="0">
                <a:solidFill>
                  <a:schemeClr val="bg1"/>
                </a:solidFill>
                <a:latin typeface="Panton-Regular" panose="00000500000000000000" pitchFamily="50" charset="0"/>
              </a:rPr>
              <a:t>Av. António Augusto Aguiar, Nº 108 </a:t>
            </a:r>
            <a:r>
              <a:rPr lang="pt-PT" sz="1200" b="0" i="0" u="none" strike="noStrike" baseline="0" dirty="0" err="1">
                <a:solidFill>
                  <a:schemeClr val="bg1"/>
                </a:solidFill>
                <a:latin typeface="Panton-Regular" panose="00000500000000000000" pitchFamily="50" charset="0"/>
              </a:rPr>
              <a:t>Floor</a:t>
            </a:r>
            <a:r>
              <a:rPr lang="pt-PT" sz="1200" b="0" i="0" u="none" strike="noStrike" baseline="0" dirty="0">
                <a:solidFill>
                  <a:schemeClr val="bg1"/>
                </a:solidFill>
                <a:latin typeface="Panton-Regular" panose="00000500000000000000" pitchFamily="50" charset="0"/>
              </a:rPr>
              <a:t> 4, 1050-019, Lisboa, Portugal</a:t>
            </a:r>
          </a:p>
          <a:p>
            <a:pPr algn="l"/>
            <a:endParaRPr lang="pt-PT" sz="1200" b="0" i="0" u="none" strike="noStrike" baseline="0" dirty="0">
              <a:solidFill>
                <a:schemeClr val="bg1"/>
              </a:solidFill>
              <a:latin typeface="Panton-Regular" panose="00000500000000000000" pitchFamily="50" charset="0"/>
            </a:endParaRPr>
          </a:p>
          <a:p>
            <a:pPr algn="l"/>
            <a:r>
              <a:rPr lang="pt-PT" sz="1200" b="0" i="0" u="none" strike="noStrike" baseline="0" dirty="0" err="1">
                <a:solidFill>
                  <a:schemeClr val="bg1"/>
                </a:solidFill>
                <a:latin typeface="Panton-Regular" panose="00000500000000000000" pitchFamily="50" charset="0"/>
              </a:rPr>
              <a:t>Phone</a:t>
            </a:r>
            <a:r>
              <a:rPr lang="pt-PT" sz="1200" b="0" i="0" u="none" strike="noStrike" baseline="0" dirty="0">
                <a:solidFill>
                  <a:schemeClr val="bg1"/>
                </a:solidFill>
                <a:latin typeface="Panton-Regular" panose="00000500000000000000" pitchFamily="50" charset="0"/>
              </a:rPr>
              <a:t>: +351 21 606 2788</a:t>
            </a:r>
          </a:p>
          <a:p>
            <a:pPr algn="l"/>
            <a:endParaRPr lang="pt-PT" sz="1200" b="0" i="0" u="none" strike="noStrike" baseline="0" dirty="0">
              <a:solidFill>
                <a:schemeClr val="bg1"/>
              </a:solidFill>
              <a:latin typeface="Panton-Regular" panose="00000500000000000000" pitchFamily="50" charset="0"/>
            </a:endParaRPr>
          </a:p>
          <a:p>
            <a:pPr algn="l"/>
            <a:r>
              <a:rPr lang="pt-PT" sz="1200" b="0" i="0" u="none" strike="noStrike" baseline="0" dirty="0">
                <a:solidFill>
                  <a:schemeClr val="bg1"/>
                </a:solidFill>
                <a:latin typeface="Panton-Regular" panose="00000500000000000000" pitchFamily="50" charset="0"/>
              </a:rPr>
              <a:t>hello@4TuneEngineering.com</a:t>
            </a:r>
          </a:p>
          <a:p>
            <a:pPr algn="l"/>
            <a:endParaRPr lang="pt-PT" sz="1200" b="1" i="0" u="none" strike="noStrike" baseline="0" dirty="0">
              <a:solidFill>
                <a:srgbClr val="FACD9D"/>
              </a:solidFill>
              <a:latin typeface="Panton-Bold" panose="00000800000000000000" pitchFamily="50" charset="0"/>
            </a:endParaRPr>
          </a:p>
          <a:p>
            <a:pPr algn="l"/>
            <a:r>
              <a:rPr lang="pt-PT" sz="1200" b="0" i="0" u="none" strike="noStrike" baseline="0" dirty="0">
                <a:solidFill>
                  <a:srgbClr val="FACD9D"/>
                </a:solidFill>
                <a:latin typeface="Panton" panose="00000500000000000000" pitchFamily="50" charset="0"/>
                <a:hlinkClick r:id="rId3">
                  <a:extLst>
                    <a:ext uri="{A12FA001-AC4F-418D-AE19-62706E023703}">
                      <ahyp:hlinkClr xmlns:ahyp="http://schemas.microsoft.com/office/drawing/2018/hyperlinkcolor" val="tx"/>
                    </a:ext>
                  </a:extLst>
                </a:hlinkClick>
              </a:rPr>
              <a:t>www.iseeplatform.com</a:t>
            </a:r>
            <a:endParaRPr lang="pt-PT" sz="1200" b="0" i="0" u="none" strike="noStrike" baseline="0" dirty="0">
              <a:solidFill>
                <a:srgbClr val="FACD9D"/>
              </a:solidFill>
              <a:latin typeface="Panton-Bold" panose="00000800000000000000" pitchFamily="50" charset="0"/>
            </a:endParaRPr>
          </a:p>
        </p:txBody>
      </p:sp>
      <p:sp>
        <p:nvSpPr>
          <p:cNvPr id="32" name="Título 1">
            <a:extLst>
              <a:ext uri="{FF2B5EF4-FFF2-40B4-BE49-F238E27FC236}">
                <a16:creationId xmlns:a16="http://schemas.microsoft.com/office/drawing/2014/main" id="{33D25264-CCA7-4455-B4E3-201BAE301A89}"/>
              </a:ext>
            </a:extLst>
          </p:cNvPr>
          <p:cNvSpPr txBox="1">
            <a:spLocks/>
          </p:cNvSpPr>
          <p:nvPr userDrawn="1"/>
        </p:nvSpPr>
        <p:spPr>
          <a:xfrm>
            <a:off x="5729419" y="3050989"/>
            <a:ext cx="3427879" cy="9703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pt-PT" sz="5500" dirty="0" err="1">
                <a:solidFill>
                  <a:srgbClr val="FFFFFF"/>
                </a:solidFill>
                <a:latin typeface="Panton" panose="00000500000000000000" pitchFamily="50" charset="0"/>
              </a:rPr>
              <a:t>Thank</a:t>
            </a:r>
            <a:r>
              <a:rPr lang="pt-PT" sz="5500" dirty="0">
                <a:solidFill>
                  <a:srgbClr val="FFFFFF"/>
                </a:solidFill>
                <a:latin typeface="Panton" panose="00000500000000000000" pitchFamily="50" charset="0"/>
              </a:rPr>
              <a:t> </a:t>
            </a:r>
            <a:r>
              <a:rPr lang="pt-PT" sz="5500" dirty="0" err="1">
                <a:solidFill>
                  <a:srgbClr val="FFFFFF"/>
                </a:solidFill>
                <a:latin typeface="Panton" panose="00000500000000000000" pitchFamily="50" charset="0"/>
              </a:rPr>
              <a:t>you</a:t>
            </a:r>
            <a:endParaRPr lang="pt-PT" sz="5500" dirty="0">
              <a:solidFill>
                <a:srgbClr val="FFFFFF"/>
              </a:solidFill>
              <a:latin typeface="Panton" panose="00000500000000000000" pitchFamily="50" charset="0"/>
            </a:endParaRPr>
          </a:p>
        </p:txBody>
      </p:sp>
      <p:pic>
        <p:nvPicPr>
          <p:cNvPr id="35" name="Imagem 34">
            <a:extLst>
              <a:ext uri="{FF2B5EF4-FFF2-40B4-BE49-F238E27FC236}">
                <a16:creationId xmlns:a16="http://schemas.microsoft.com/office/drawing/2014/main" id="{2A0454A7-13CC-4238-9E1F-C561D9DBD1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51658" y="4026182"/>
            <a:ext cx="369447" cy="368757"/>
          </a:xfrm>
          <a:prstGeom prst="rect">
            <a:avLst/>
          </a:prstGeom>
        </p:spPr>
      </p:pic>
      <p:pic>
        <p:nvPicPr>
          <p:cNvPr id="36" name="Imagem 35">
            <a:extLst>
              <a:ext uri="{FF2B5EF4-FFF2-40B4-BE49-F238E27FC236}">
                <a16:creationId xmlns:a16="http://schemas.microsoft.com/office/drawing/2014/main" id="{8E0953C3-D4FD-44F0-826E-09C96D068C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51658" y="4496728"/>
            <a:ext cx="369447" cy="368757"/>
          </a:xfrm>
          <a:prstGeom prst="rect">
            <a:avLst/>
          </a:prstGeom>
        </p:spPr>
      </p:pic>
      <p:pic>
        <p:nvPicPr>
          <p:cNvPr id="37" name="Imagem 36">
            <a:extLst>
              <a:ext uri="{FF2B5EF4-FFF2-40B4-BE49-F238E27FC236}">
                <a16:creationId xmlns:a16="http://schemas.microsoft.com/office/drawing/2014/main" id="{7675DF3F-3FE0-4C70-BAA4-D522DBC7BA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52348" y="4848053"/>
            <a:ext cx="368757" cy="368757"/>
          </a:xfrm>
          <a:prstGeom prst="rect">
            <a:avLst/>
          </a:prstGeom>
        </p:spPr>
      </p:pic>
      <p:pic>
        <p:nvPicPr>
          <p:cNvPr id="38" name="Imagem 37">
            <a:extLst>
              <a:ext uri="{FF2B5EF4-FFF2-40B4-BE49-F238E27FC236}">
                <a16:creationId xmlns:a16="http://schemas.microsoft.com/office/drawing/2014/main" id="{6F1C078D-0E9E-41B2-BE7E-B6F83B585B3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51658" y="5177823"/>
            <a:ext cx="369447" cy="368757"/>
          </a:xfrm>
          <a:prstGeom prst="rect">
            <a:avLst/>
          </a:prstGeom>
        </p:spPr>
      </p:pic>
      <p:pic>
        <p:nvPicPr>
          <p:cNvPr id="39" name="Imagem 38">
            <a:hlinkClick r:id="rId8"/>
            <a:extLst>
              <a:ext uri="{FF2B5EF4-FFF2-40B4-BE49-F238E27FC236}">
                <a16:creationId xmlns:a16="http://schemas.microsoft.com/office/drawing/2014/main" id="{BBAAAD5B-8D1F-483E-A967-CDF862A756B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767526" y="3804754"/>
            <a:ext cx="753914" cy="752507"/>
          </a:xfrm>
          <a:prstGeom prst="rect">
            <a:avLst/>
          </a:prstGeom>
        </p:spPr>
      </p:pic>
      <p:pic>
        <p:nvPicPr>
          <p:cNvPr id="40" name="Imagem 39">
            <a:hlinkClick r:id="rId10"/>
            <a:extLst>
              <a:ext uri="{FF2B5EF4-FFF2-40B4-BE49-F238E27FC236}">
                <a16:creationId xmlns:a16="http://schemas.microsoft.com/office/drawing/2014/main" id="{80C24B3F-E6D0-4504-B5DD-2413EDCDF36B}"/>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770422" y="4552808"/>
            <a:ext cx="753914" cy="752507"/>
          </a:xfrm>
          <a:prstGeom prst="rect">
            <a:avLst/>
          </a:prstGeom>
        </p:spPr>
      </p:pic>
      <p:pic>
        <p:nvPicPr>
          <p:cNvPr id="41" name="Imagem 40">
            <a:hlinkClick r:id="rId12"/>
            <a:extLst>
              <a:ext uri="{FF2B5EF4-FFF2-40B4-BE49-F238E27FC236}">
                <a16:creationId xmlns:a16="http://schemas.microsoft.com/office/drawing/2014/main" id="{F1CDF5B8-4F0C-4DAB-83AA-E06542955B4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769468" y="5336394"/>
            <a:ext cx="752507" cy="751103"/>
          </a:xfrm>
          <a:prstGeom prst="rect">
            <a:avLst/>
          </a:prstGeom>
        </p:spPr>
      </p:pic>
      <p:pic>
        <p:nvPicPr>
          <p:cNvPr id="42" name="Imagem 41">
            <a:extLst>
              <a:ext uri="{FF2B5EF4-FFF2-40B4-BE49-F238E27FC236}">
                <a16:creationId xmlns:a16="http://schemas.microsoft.com/office/drawing/2014/main" id="{03CDCC5A-7856-41A5-AB78-C369A8ACB5C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5780424" y="1345071"/>
            <a:ext cx="1268385" cy="1267839"/>
          </a:xfrm>
          <a:prstGeom prst="rect">
            <a:avLst/>
          </a:prstGeom>
        </p:spPr>
      </p:pic>
    </p:spTree>
    <p:extLst>
      <p:ext uri="{BB962C8B-B14F-4D97-AF65-F5344CB8AC3E}">
        <p14:creationId xmlns:p14="http://schemas.microsoft.com/office/powerpoint/2010/main" val="1500778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B848-0C2D-40D8-A470-3B6DAF2E1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D6CB60-6E66-4C06-9AFB-A162FFC7C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BE6B7A-526D-4E5C-8931-EFBA2107708A}"/>
              </a:ext>
            </a:extLst>
          </p:cNvPr>
          <p:cNvSpPr>
            <a:spLocks noGrp="1"/>
          </p:cNvSpPr>
          <p:nvPr>
            <p:ph type="dt" sz="half" idx="10"/>
          </p:nvPr>
        </p:nvSpPr>
        <p:spPr/>
        <p:txBody>
          <a:bodyPr/>
          <a:lstStyle/>
          <a:p>
            <a:fld id="{DCCCA59C-79AA-45EE-9C46-6A4E5A0BF887}" type="datetimeFigureOut">
              <a:rPr lang="en-GB" smtClean="0"/>
              <a:t>05/07/2021</a:t>
            </a:fld>
            <a:endParaRPr lang="en-GB"/>
          </a:p>
        </p:txBody>
      </p:sp>
      <p:sp>
        <p:nvSpPr>
          <p:cNvPr id="5" name="Footer Placeholder 4">
            <a:extLst>
              <a:ext uri="{FF2B5EF4-FFF2-40B4-BE49-F238E27FC236}">
                <a16:creationId xmlns:a16="http://schemas.microsoft.com/office/drawing/2014/main" id="{4B4CBCA2-BEBA-4A33-8507-26487E32E9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74F11-ABCF-4B5F-8EDC-D83FC7E99B5B}"/>
              </a:ext>
            </a:extLst>
          </p:cNvPr>
          <p:cNvSpPr>
            <a:spLocks noGrp="1"/>
          </p:cNvSpPr>
          <p:nvPr>
            <p:ph type="sldNum" sz="quarter" idx="12"/>
          </p:nvPr>
        </p:nvSpPr>
        <p:spPr/>
        <p:txBody>
          <a:bodyPr/>
          <a:lstStyle/>
          <a:p>
            <a:fld id="{790C07EE-4A88-40A8-9DCF-5C8E2D4B1E0E}" type="slidenum">
              <a:rPr lang="en-GB" smtClean="0"/>
              <a:t>‹#›</a:t>
            </a:fld>
            <a:endParaRPr lang="en-GB"/>
          </a:p>
        </p:txBody>
      </p:sp>
    </p:spTree>
    <p:extLst>
      <p:ext uri="{BB962C8B-B14F-4D97-AF65-F5344CB8AC3E}">
        <p14:creationId xmlns:p14="http://schemas.microsoft.com/office/powerpoint/2010/main" val="745272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307F-848C-4928-B0AA-D8C797D951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7F5B00-5F7A-444D-AD89-81FF2001F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DE9061-E632-4A44-A5E8-9E8ABD9BB935}"/>
              </a:ext>
            </a:extLst>
          </p:cNvPr>
          <p:cNvSpPr>
            <a:spLocks noGrp="1"/>
          </p:cNvSpPr>
          <p:nvPr>
            <p:ph type="dt" sz="half" idx="10"/>
          </p:nvPr>
        </p:nvSpPr>
        <p:spPr/>
        <p:txBody>
          <a:bodyPr/>
          <a:lstStyle/>
          <a:p>
            <a:fld id="{DCCCA59C-79AA-45EE-9C46-6A4E5A0BF887}" type="datetimeFigureOut">
              <a:rPr lang="en-GB" smtClean="0"/>
              <a:t>05/07/2021</a:t>
            </a:fld>
            <a:endParaRPr lang="en-GB"/>
          </a:p>
        </p:txBody>
      </p:sp>
      <p:sp>
        <p:nvSpPr>
          <p:cNvPr id="5" name="Footer Placeholder 4">
            <a:extLst>
              <a:ext uri="{FF2B5EF4-FFF2-40B4-BE49-F238E27FC236}">
                <a16:creationId xmlns:a16="http://schemas.microsoft.com/office/drawing/2014/main" id="{7746AAB8-E062-4BA8-9DA5-14B43305CA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5A3D97-A5F9-4D2D-B883-7721371F0383}"/>
              </a:ext>
            </a:extLst>
          </p:cNvPr>
          <p:cNvSpPr>
            <a:spLocks noGrp="1"/>
          </p:cNvSpPr>
          <p:nvPr>
            <p:ph type="sldNum" sz="quarter" idx="12"/>
          </p:nvPr>
        </p:nvSpPr>
        <p:spPr/>
        <p:txBody>
          <a:bodyPr/>
          <a:lstStyle/>
          <a:p>
            <a:fld id="{790C07EE-4A88-40A8-9DCF-5C8E2D4B1E0E}" type="slidenum">
              <a:rPr lang="en-GB" smtClean="0"/>
              <a:t>‹#›</a:t>
            </a:fld>
            <a:endParaRPr lang="en-GB"/>
          </a:p>
        </p:txBody>
      </p:sp>
    </p:spTree>
    <p:extLst>
      <p:ext uri="{BB962C8B-B14F-4D97-AF65-F5344CB8AC3E}">
        <p14:creationId xmlns:p14="http://schemas.microsoft.com/office/powerpoint/2010/main" val="328400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D297-9276-4AEF-939B-0E6B79276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82103F-7A37-44CD-A6AA-E69D7B435D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15F8D7-AE4D-4FCA-A8BB-61BAC0190E9D}"/>
              </a:ext>
            </a:extLst>
          </p:cNvPr>
          <p:cNvSpPr>
            <a:spLocks noGrp="1"/>
          </p:cNvSpPr>
          <p:nvPr>
            <p:ph type="dt" sz="half" idx="10"/>
          </p:nvPr>
        </p:nvSpPr>
        <p:spPr/>
        <p:txBody>
          <a:bodyPr/>
          <a:lstStyle/>
          <a:p>
            <a:fld id="{DCCCA59C-79AA-45EE-9C46-6A4E5A0BF887}" type="datetimeFigureOut">
              <a:rPr lang="en-GB" smtClean="0"/>
              <a:t>05/07/2021</a:t>
            </a:fld>
            <a:endParaRPr lang="en-GB"/>
          </a:p>
        </p:txBody>
      </p:sp>
      <p:sp>
        <p:nvSpPr>
          <p:cNvPr id="5" name="Footer Placeholder 4">
            <a:extLst>
              <a:ext uri="{FF2B5EF4-FFF2-40B4-BE49-F238E27FC236}">
                <a16:creationId xmlns:a16="http://schemas.microsoft.com/office/drawing/2014/main" id="{8FC1E843-31C8-4B88-9CE0-4D69A92BA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987CDE-DDA0-4832-8B9B-FBF0467FA77D}"/>
              </a:ext>
            </a:extLst>
          </p:cNvPr>
          <p:cNvSpPr>
            <a:spLocks noGrp="1"/>
          </p:cNvSpPr>
          <p:nvPr>
            <p:ph type="sldNum" sz="quarter" idx="12"/>
          </p:nvPr>
        </p:nvSpPr>
        <p:spPr/>
        <p:txBody>
          <a:bodyPr/>
          <a:lstStyle/>
          <a:p>
            <a:fld id="{790C07EE-4A88-40A8-9DCF-5C8E2D4B1E0E}" type="slidenum">
              <a:rPr lang="en-GB" smtClean="0"/>
              <a:t>‹#›</a:t>
            </a:fld>
            <a:endParaRPr lang="en-GB"/>
          </a:p>
        </p:txBody>
      </p:sp>
    </p:spTree>
    <p:extLst>
      <p:ext uri="{BB962C8B-B14F-4D97-AF65-F5344CB8AC3E}">
        <p14:creationId xmlns:p14="http://schemas.microsoft.com/office/powerpoint/2010/main" val="4137110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D373-207F-44A0-B337-0689D07422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C80C2D-DB19-4E6B-9CF6-BDFB26A999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08E032-59A4-4FD2-BB8B-E6DBC57B99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24338A-2C57-46FC-9FDD-74E70F708CAB}"/>
              </a:ext>
            </a:extLst>
          </p:cNvPr>
          <p:cNvSpPr>
            <a:spLocks noGrp="1"/>
          </p:cNvSpPr>
          <p:nvPr>
            <p:ph type="dt" sz="half" idx="10"/>
          </p:nvPr>
        </p:nvSpPr>
        <p:spPr/>
        <p:txBody>
          <a:bodyPr/>
          <a:lstStyle/>
          <a:p>
            <a:fld id="{DCCCA59C-79AA-45EE-9C46-6A4E5A0BF887}" type="datetimeFigureOut">
              <a:rPr lang="en-GB" smtClean="0"/>
              <a:t>05/07/2021</a:t>
            </a:fld>
            <a:endParaRPr lang="en-GB"/>
          </a:p>
        </p:txBody>
      </p:sp>
      <p:sp>
        <p:nvSpPr>
          <p:cNvPr id="6" name="Footer Placeholder 5">
            <a:extLst>
              <a:ext uri="{FF2B5EF4-FFF2-40B4-BE49-F238E27FC236}">
                <a16:creationId xmlns:a16="http://schemas.microsoft.com/office/drawing/2014/main" id="{43D7BF8E-3AB8-4A3B-898E-CAD830FAD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0786B2-1ACC-44C1-9474-EA51FA5E1FF5}"/>
              </a:ext>
            </a:extLst>
          </p:cNvPr>
          <p:cNvSpPr>
            <a:spLocks noGrp="1"/>
          </p:cNvSpPr>
          <p:nvPr>
            <p:ph type="sldNum" sz="quarter" idx="12"/>
          </p:nvPr>
        </p:nvSpPr>
        <p:spPr/>
        <p:txBody>
          <a:bodyPr/>
          <a:lstStyle/>
          <a:p>
            <a:fld id="{790C07EE-4A88-40A8-9DCF-5C8E2D4B1E0E}" type="slidenum">
              <a:rPr lang="en-GB" smtClean="0"/>
              <a:t>‹#›</a:t>
            </a:fld>
            <a:endParaRPr lang="en-GB"/>
          </a:p>
        </p:txBody>
      </p:sp>
    </p:spTree>
    <p:extLst>
      <p:ext uri="{BB962C8B-B14F-4D97-AF65-F5344CB8AC3E}">
        <p14:creationId xmlns:p14="http://schemas.microsoft.com/office/powerpoint/2010/main" val="2208774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59E1-5298-4C1E-AA7D-E714DE476D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83D6A3-DDE4-4FF7-A020-3B774DB23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8711FF-E932-4EE0-83E3-99398046B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9D17D1-F925-420E-A3C1-B1A303DF6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2EEBA-9D46-4519-AA33-73A32F9728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0CABC0-4531-4EAE-AF96-E61AFBF027B5}"/>
              </a:ext>
            </a:extLst>
          </p:cNvPr>
          <p:cNvSpPr>
            <a:spLocks noGrp="1"/>
          </p:cNvSpPr>
          <p:nvPr>
            <p:ph type="dt" sz="half" idx="10"/>
          </p:nvPr>
        </p:nvSpPr>
        <p:spPr/>
        <p:txBody>
          <a:bodyPr/>
          <a:lstStyle/>
          <a:p>
            <a:fld id="{DCCCA59C-79AA-45EE-9C46-6A4E5A0BF887}" type="datetimeFigureOut">
              <a:rPr lang="en-GB" smtClean="0"/>
              <a:t>05/07/2021</a:t>
            </a:fld>
            <a:endParaRPr lang="en-GB"/>
          </a:p>
        </p:txBody>
      </p:sp>
      <p:sp>
        <p:nvSpPr>
          <p:cNvPr id="8" name="Footer Placeholder 7">
            <a:extLst>
              <a:ext uri="{FF2B5EF4-FFF2-40B4-BE49-F238E27FC236}">
                <a16:creationId xmlns:a16="http://schemas.microsoft.com/office/drawing/2014/main" id="{C76B3B18-EBE0-40B3-8E44-E4308FE055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CD7915-4C48-4576-A8C0-A207A68681C9}"/>
              </a:ext>
            </a:extLst>
          </p:cNvPr>
          <p:cNvSpPr>
            <a:spLocks noGrp="1"/>
          </p:cNvSpPr>
          <p:nvPr>
            <p:ph type="sldNum" sz="quarter" idx="12"/>
          </p:nvPr>
        </p:nvSpPr>
        <p:spPr/>
        <p:txBody>
          <a:bodyPr/>
          <a:lstStyle/>
          <a:p>
            <a:fld id="{790C07EE-4A88-40A8-9DCF-5C8E2D4B1E0E}" type="slidenum">
              <a:rPr lang="en-GB" smtClean="0"/>
              <a:t>‹#›</a:t>
            </a:fld>
            <a:endParaRPr lang="en-GB"/>
          </a:p>
        </p:txBody>
      </p:sp>
    </p:spTree>
    <p:extLst>
      <p:ext uri="{BB962C8B-B14F-4D97-AF65-F5344CB8AC3E}">
        <p14:creationId xmlns:p14="http://schemas.microsoft.com/office/powerpoint/2010/main" val="2104563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DF88-7129-4005-AB95-B14356A8DB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F3A3CE-F409-49ED-B3CD-D5350DFF00A2}"/>
              </a:ext>
            </a:extLst>
          </p:cNvPr>
          <p:cNvSpPr>
            <a:spLocks noGrp="1"/>
          </p:cNvSpPr>
          <p:nvPr>
            <p:ph type="dt" sz="half" idx="10"/>
          </p:nvPr>
        </p:nvSpPr>
        <p:spPr/>
        <p:txBody>
          <a:bodyPr/>
          <a:lstStyle/>
          <a:p>
            <a:fld id="{DCCCA59C-79AA-45EE-9C46-6A4E5A0BF887}" type="datetimeFigureOut">
              <a:rPr lang="en-GB" smtClean="0"/>
              <a:t>05/07/2021</a:t>
            </a:fld>
            <a:endParaRPr lang="en-GB"/>
          </a:p>
        </p:txBody>
      </p:sp>
      <p:sp>
        <p:nvSpPr>
          <p:cNvPr id="4" name="Footer Placeholder 3">
            <a:extLst>
              <a:ext uri="{FF2B5EF4-FFF2-40B4-BE49-F238E27FC236}">
                <a16:creationId xmlns:a16="http://schemas.microsoft.com/office/drawing/2014/main" id="{8FAE12BA-DD00-47E9-BB36-1B3BFF407E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BD0C95-F395-4998-A1A8-1AC96419D19C}"/>
              </a:ext>
            </a:extLst>
          </p:cNvPr>
          <p:cNvSpPr>
            <a:spLocks noGrp="1"/>
          </p:cNvSpPr>
          <p:nvPr>
            <p:ph type="sldNum" sz="quarter" idx="12"/>
          </p:nvPr>
        </p:nvSpPr>
        <p:spPr/>
        <p:txBody>
          <a:bodyPr/>
          <a:lstStyle/>
          <a:p>
            <a:fld id="{790C07EE-4A88-40A8-9DCF-5C8E2D4B1E0E}" type="slidenum">
              <a:rPr lang="en-GB" smtClean="0"/>
              <a:t>‹#›</a:t>
            </a:fld>
            <a:endParaRPr lang="en-GB"/>
          </a:p>
        </p:txBody>
      </p:sp>
    </p:spTree>
    <p:extLst>
      <p:ext uri="{BB962C8B-B14F-4D97-AF65-F5344CB8AC3E}">
        <p14:creationId xmlns:p14="http://schemas.microsoft.com/office/powerpoint/2010/main" val="1456746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380F8-AF20-460A-8CF7-12C63289D214}"/>
              </a:ext>
            </a:extLst>
          </p:cNvPr>
          <p:cNvSpPr>
            <a:spLocks noGrp="1"/>
          </p:cNvSpPr>
          <p:nvPr>
            <p:ph type="dt" sz="half" idx="10"/>
          </p:nvPr>
        </p:nvSpPr>
        <p:spPr/>
        <p:txBody>
          <a:bodyPr/>
          <a:lstStyle/>
          <a:p>
            <a:fld id="{DCCCA59C-79AA-45EE-9C46-6A4E5A0BF887}" type="datetimeFigureOut">
              <a:rPr lang="en-GB" smtClean="0"/>
              <a:t>05/07/2021</a:t>
            </a:fld>
            <a:endParaRPr lang="en-GB"/>
          </a:p>
        </p:txBody>
      </p:sp>
      <p:sp>
        <p:nvSpPr>
          <p:cNvPr id="3" name="Footer Placeholder 2">
            <a:extLst>
              <a:ext uri="{FF2B5EF4-FFF2-40B4-BE49-F238E27FC236}">
                <a16:creationId xmlns:a16="http://schemas.microsoft.com/office/drawing/2014/main" id="{DF0ED4B4-409D-4506-95B0-30F0293079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E3CCE9-D7C0-4480-AE2A-5D74EFB0DCBB}"/>
              </a:ext>
            </a:extLst>
          </p:cNvPr>
          <p:cNvSpPr>
            <a:spLocks noGrp="1"/>
          </p:cNvSpPr>
          <p:nvPr>
            <p:ph type="sldNum" sz="quarter" idx="12"/>
          </p:nvPr>
        </p:nvSpPr>
        <p:spPr/>
        <p:txBody>
          <a:bodyPr/>
          <a:lstStyle/>
          <a:p>
            <a:fld id="{790C07EE-4A88-40A8-9DCF-5C8E2D4B1E0E}" type="slidenum">
              <a:rPr lang="en-GB" smtClean="0"/>
              <a:t>‹#›</a:t>
            </a:fld>
            <a:endParaRPr lang="en-GB"/>
          </a:p>
        </p:txBody>
      </p:sp>
    </p:spTree>
    <p:extLst>
      <p:ext uri="{BB962C8B-B14F-4D97-AF65-F5344CB8AC3E}">
        <p14:creationId xmlns:p14="http://schemas.microsoft.com/office/powerpoint/2010/main" val="3575788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5F62-E68D-41EB-9055-71139815B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1E41EA-5967-4106-A3B0-A0CA5344A0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C83B9F-0EF0-4D93-80F0-1DAD54DAD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515189-4E0E-41A8-9639-674030E9EF58}"/>
              </a:ext>
            </a:extLst>
          </p:cNvPr>
          <p:cNvSpPr>
            <a:spLocks noGrp="1"/>
          </p:cNvSpPr>
          <p:nvPr>
            <p:ph type="dt" sz="half" idx="10"/>
          </p:nvPr>
        </p:nvSpPr>
        <p:spPr/>
        <p:txBody>
          <a:bodyPr/>
          <a:lstStyle/>
          <a:p>
            <a:fld id="{DCCCA59C-79AA-45EE-9C46-6A4E5A0BF887}" type="datetimeFigureOut">
              <a:rPr lang="en-GB" smtClean="0"/>
              <a:t>05/07/2021</a:t>
            </a:fld>
            <a:endParaRPr lang="en-GB"/>
          </a:p>
        </p:txBody>
      </p:sp>
      <p:sp>
        <p:nvSpPr>
          <p:cNvPr id="6" name="Footer Placeholder 5">
            <a:extLst>
              <a:ext uri="{FF2B5EF4-FFF2-40B4-BE49-F238E27FC236}">
                <a16:creationId xmlns:a16="http://schemas.microsoft.com/office/drawing/2014/main" id="{5F695D0E-1046-41C3-A2F8-E568DEFC46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1F07A2-7582-4AE4-B6A1-D905FBD04D6B}"/>
              </a:ext>
            </a:extLst>
          </p:cNvPr>
          <p:cNvSpPr>
            <a:spLocks noGrp="1"/>
          </p:cNvSpPr>
          <p:nvPr>
            <p:ph type="sldNum" sz="quarter" idx="12"/>
          </p:nvPr>
        </p:nvSpPr>
        <p:spPr/>
        <p:txBody>
          <a:bodyPr/>
          <a:lstStyle/>
          <a:p>
            <a:fld id="{790C07EE-4A88-40A8-9DCF-5C8E2D4B1E0E}" type="slidenum">
              <a:rPr lang="en-GB" smtClean="0"/>
              <a:t>‹#›</a:t>
            </a:fld>
            <a:endParaRPr lang="en-GB"/>
          </a:p>
        </p:txBody>
      </p:sp>
    </p:spTree>
    <p:extLst>
      <p:ext uri="{BB962C8B-B14F-4D97-AF65-F5344CB8AC3E}">
        <p14:creationId xmlns:p14="http://schemas.microsoft.com/office/powerpoint/2010/main" val="221190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cção">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F92DA1B-0163-4B5A-AE1F-FCD13A24E5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10" name="Marcador de Posição do Texto 2">
            <a:extLst>
              <a:ext uri="{FF2B5EF4-FFF2-40B4-BE49-F238E27FC236}">
                <a16:creationId xmlns:a16="http://schemas.microsoft.com/office/drawing/2014/main" id="{A94413F7-93AE-43E8-AC3F-1AAEA93DD4F9}"/>
              </a:ext>
            </a:extLst>
          </p:cNvPr>
          <p:cNvSpPr>
            <a:spLocks noGrp="1"/>
          </p:cNvSpPr>
          <p:nvPr>
            <p:ph type="body" idx="1" hasCustomPrompt="1"/>
          </p:nvPr>
        </p:nvSpPr>
        <p:spPr>
          <a:xfrm>
            <a:off x="831851" y="3857563"/>
            <a:ext cx="10515600" cy="691455"/>
          </a:xfrm>
        </p:spPr>
        <p:txBody>
          <a:bodyPr anchor="ctr"/>
          <a:lstStyle>
            <a:lvl1pPr marL="0" indent="0" algn="ctr">
              <a:buNone/>
              <a:defRPr sz="2400" u="none">
                <a:solidFill>
                  <a:schemeClr val="bg1"/>
                </a:solidFill>
                <a:latin typeface="Panton" panose="00000500000000000000" pitchFamily="50"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pt-PT" dirty="0" err="1"/>
              <a:t>Text</a:t>
            </a:r>
            <a:endParaRPr lang="pt-PT" dirty="0"/>
          </a:p>
        </p:txBody>
      </p:sp>
      <p:sp>
        <p:nvSpPr>
          <p:cNvPr id="13" name="Título 1">
            <a:extLst>
              <a:ext uri="{FF2B5EF4-FFF2-40B4-BE49-F238E27FC236}">
                <a16:creationId xmlns:a16="http://schemas.microsoft.com/office/drawing/2014/main" id="{0D9D1DFB-B81C-42B9-8D63-694BF9AA9363}"/>
              </a:ext>
            </a:extLst>
          </p:cNvPr>
          <p:cNvSpPr>
            <a:spLocks noGrp="1"/>
          </p:cNvSpPr>
          <p:nvPr>
            <p:ph type="title" hasCustomPrompt="1"/>
          </p:nvPr>
        </p:nvSpPr>
        <p:spPr>
          <a:xfrm>
            <a:off x="831851" y="2282136"/>
            <a:ext cx="10515600" cy="1314860"/>
          </a:xfrm>
        </p:spPr>
        <p:txBody>
          <a:bodyPr anchor="ctr"/>
          <a:lstStyle>
            <a:lvl1pPr algn="ctr">
              <a:defRPr sz="5400" u="none">
                <a:solidFill>
                  <a:schemeClr val="bg1"/>
                </a:solidFill>
                <a:latin typeface="Panton-Bold" panose="00000800000000000000" pitchFamily="50" charset="0"/>
              </a:defRPr>
            </a:lvl1pPr>
          </a:lstStyle>
          <a:p>
            <a:r>
              <a:rPr lang="pt-PT" dirty="0"/>
              <a:t>TITLE</a:t>
            </a:r>
          </a:p>
        </p:txBody>
      </p:sp>
    </p:spTree>
    <p:extLst>
      <p:ext uri="{BB962C8B-B14F-4D97-AF65-F5344CB8AC3E}">
        <p14:creationId xmlns:p14="http://schemas.microsoft.com/office/powerpoint/2010/main" val="592788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2759-C1A2-4C06-9C72-22EC4ADF5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5184D0C-34AD-4749-AF78-7B6BFBD47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9D7E66-98BC-47E0-BCF6-30B8A86EB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BB0816-7A1C-4241-899C-1784C39DF747}"/>
              </a:ext>
            </a:extLst>
          </p:cNvPr>
          <p:cNvSpPr>
            <a:spLocks noGrp="1"/>
          </p:cNvSpPr>
          <p:nvPr>
            <p:ph type="dt" sz="half" idx="10"/>
          </p:nvPr>
        </p:nvSpPr>
        <p:spPr/>
        <p:txBody>
          <a:bodyPr/>
          <a:lstStyle/>
          <a:p>
            <a:fld id="{DCCCA59C-79AA-45EE-9C46-6A4E5A0BF887}" type="datetimeFigureOut">
              <a:rPr lang="en-GB" smtClean="0"/>
              <a:t>05/07/2021</a:t>
            </a:fld>
            <a:endParaRPr lang="en-GB"/>
          </a:p>
        </p:txBody>
      </p:sp>
      <p:sp>
        <p:nvSpPr>
          <p:cNvPr id="6" name="Footer Placeholder 5">
            <a:extLst>
              <a:ext uri="{FF2B5EF4-FFF2-40B4-BE49-F238E27FC236}">
                <a16:creationId xmlns:a16="http://schemas.microsoft.com/office/drawing/2014/main" id="{877C2507-4A10-4642-B6A3-53E5B3B10F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0C2582-2E3A-482C-94EF-A69175281238}"/>
              </a:ext>
            </a:extLst>
          </p:cNvPr>
          <p:cNvSpPr>
            <a:spLocks noGrp="1"/>
          </p:cNvSpPr>
          <p:nvPr>
            <p:ph type="sldNum" sz="quarter" idx="12"/>
          </p:nvPr>
        </p:nvSpPr>
        <p:spPr/>
        <p:txBody>
          <a:bodyPr/>
          <a:lstStyle/>
          <a:p>
            <a:fld id="{790C07EE-4A88-40A8-9DCF-5C8E2D4B1E0E}" type="slidenum">
              <a:rPr lang="en-GB" smtClean="0"/>
              <a:t>‹#›</a:t>
            </a:fld>
            <a:endParaRPr lang="en-GB"/>
          </a:p>
        </p:txBody>
      </p:sp>
    </p:spTree>
    <p:extLst>
      <p:ext uri="{BB962C8B-B14F-4D97-AF65-F5344CB8AC3E}">
        <p14:creationId xmlns:p14="http://schemas.microsoft.com/office/powerpoint/2010/main" val="1514986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95B-F8EB-4CD4-B17F-488503B2F2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0B2E70-C0B5-4453-9A3B-ED87155737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23DB37-2994-40EA-A404-54A6FEE3E6A8}"/>
              </a:ext>
            </a:extLst>
          </p:cNvPr>
          <p:cNvSpPr>
            <a:spLocks noGrp="1"/>
          </p:cNvSpPr>
          <p:nvPr>
            <p:ph type="dt" sz="half" idx="10"/>
          </p:nvPr>
        </p:nvSpPr>
        <p:spPr/>
        <p:txBody>
          <a:bodyPr/>
          <a:lstStyle/>
          <a:p>
            <a:fld id="{DCCCA59C-79AA-45EE-9C46-6A4E5A0BF887}" type="datetimeFigureOut">
              <a:rPr lang="en-GB" smtClean="0"/>
              <a:t>05/07/2021</a:t>
            </a:fld>
            <a:endParaRPr lang="en-GB"/>
          </a:p>
        </p:txBody>
      </p:sp>
      <p:sp>
        <p:nvSpPr>
          <p:cNvPr id="5" name="Footer Placeholder 4">
            <a:extLst>
              <a:ext uri="{FF2B5EF4-FFF2-40B4-BE49-F238E27FC236}">
                <a16:creationId xmlns:a16="http://schemas.microsoft.com/office/drawing/2014/main" id="{F424EED4-D399-4E59-AFD0-F7A7E38A2C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C3EBB2-42B3-43A4-B915-3FD771583617}"/>
              </a:ext>
            </a:extLst>
          </p:cNvPr>
          <p:cNvSpPr>
            <a:spLocks noGrp="1"/>
          </p:cNvSpPr>
          <p:nvPr>
            <p:ph type="sldNum" sz="quarter" idx="12"/>
          </p:nvPr>
        </p:nvSpPr>
        <p:spPr/>
        <p:txBody>
          <a:bodyPr/>
          <a:lstStyle/>
          <a:p>
            <a:fld id="{790C07EE-4A88-40A8-9DCF-5C8E2D4B1E0E}" type="slidenum">
              <a:rPr lang="en-GB" smtClean="0"/>
              <a:t>‹#›</a:t>
            </a:fld>
            <a:endParaRPr lang="en-GB"/>
          </a:p>
        </p:txBody>
      </p:sp>
    </p:spTree>
    <p:extLst>
      <p:ext uri="{BB962C8B-B14F-4D97-AF65-F5344CB8AC3E}">
        <p14:creationId xmlns:p14="http://schemas.microsoft.com/office/powerpoint/2010/main" val="1965784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97FCF-E06E-4E2A-817D-F6A1463F06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636865-B824-4355-9F3B-2F418DA22C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BAF11-F007-4DBA-892D-C918134EE8C5}"/>
              </a:ext>
            </a:extLst>
          </p:cNvPr>
          <p:cNvSpPr>
            <a:spLocks noGrp="1"/>
          </p:cNvSpPr>
          <p:nvPr>
            <p:ph type="dt" sz="half" idx="10"/>
          </p:nvPr>
        </p:nvSpPr>
        <p:spPr/>
        <p:txBody>
          <a:bodyPr/>
          <a:lstStyle/>
          <a:p>
            <a:fld id="{DCCCA59C-79AA-45EE-9C46-6A4E5A0BF887}" type="datetimeFigureOut">
              <a:rPr lang="en-GB" smtClean="0"/>
              <a:t>05/07/2021</a:t>
            </a:fld>
            <a:endParaRPr lang="en-GB"/>
          </a:p>
        </p:txBody>
      </p:sp>
      <p:sp>
        <p:nvSpPr>
          <p:cNvPr id="5" name="Footer Placeholder 4">
            <a:extLst>
              <a:ext uri="{FF2B5EF4-FFF2-40B4-BE49-F238E27FC236}">
                <a16:creationId xmlns:a16="http://schemas.microsoft.com/office/drawing/2014/main" id="{0D5FD5C4-3955-45F0-90B3-296FF3368D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4B8649-E8AD-4772-99D5-4A579D6C6CB5}"/>
              </a:ext>
            </a:extLst>
          </p:cNvPr>
          <p:cNvSpPr>
            <a:spLocks noGrp="1"/>
          </p:cNvSpPr>
          <p:nvPr>
            <p:ph type="sldNum" sz="quarter" idx="12"/>
          </p:nvPr>
        </p:nvSpPr>
        <p:spPr/>
        <p:txBody>
          <a:bodyPr/>
          <a:lstStyle/>
          <a:p>
            <a:fld id="{790C07EE-4A88-40A8-9DCF-5C8E2D4B1E0E}" type="slidenum">
              <a:rPr lang="en-GB" smtClean="0"/>
              <a:t>‹#›</a:t>
            </a:fld>
            <a:endParaRPr lang="en-GB"/>
          </a:p>
        </p:txBody>
      </p:sp>
    </p:spTree>
    <p:extLst>
      <p:ext uri="{BB962C8B-B14F-4D97-AF65-F5344CB8AC3E}">
        <p14:creationId xmlns:p14="http://schemas.microsoft.com/office/powerpoint/2010/main" val="3417295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4BFEB-DB8A-4C4F-8808-F241940A0BB4}"/>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AC9FE12B-5518-4CD2-8AFC-4F5808C65A3C}"/>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E6AD0081-55EA-4944-B340-5E029389341F}"/>
              </a:ext>
            </a:extLst>
          </p:cNvPr>
          <p:cNvSpPr>
            <a:spLocks noGrp="1"/>
          </p:cNvSpPr>
          <p:nvPr>
            <p:ph type="dt" sz="half" idx="10"/>
          </p:nvPr>
        </p:nvSpPr>
        <p:spPr/>
        <p:txBody>
          <a:bodyPr/>
          <a:lstStyle/>
          <a:p>
            <a:fld id="{240E9FF5-0DF2-459D-88C1-95173F48361C}" type="datetime1">
              <a:rPr lang="pt-PT" smtClean="0"/>
              <a:t>05/07/2021</a:t>
            </a:fld>
            <a:endParaRPr lang="pt-PT"/>
          </a:p>
        </p:txBody>
      </p:sp>
      <p:sp>
        <p:nvSpPr>
          <p:cNvPr id="5" name="Marcador de Posição do Rodapé 4">
            <a:extLst>
              <a:ext uri="{FF2B5EF4-FFF2-40B4-BE49-F238E27FC236}">
                <a16:creationId xmlns:a16="http://schemas.microsoft.com/office/drawing/2014/main" id="{1FA8E208-4C53-4AF0-8601-618B51EB39A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DEBC3CE-CAD3-4B46-A177-F55F5A17C65D}"/>
              </a:ext>
            </a:extLst>
          </p:cNvPr>
          <p:cNvSpPr>
            <a:spLocks noGrp="1"/>
          </p:cNvSpPr>
          <p:nvPr>
            <p:ph type="sldNum" sz="quarter" idx="12"/>
          </p:nvPr>
        </p:nvSpPr>
        <p:spPr/>
        <p:txBody>
          <a:bodyPr/>
          <a:lstStyle/>
          <a:p>
            <a:fld id="{C5BAC4EB-8691-45C2-AE64-8A6DA033B9F2}" type="slidenum">
              <a:rPr lang="pt-PT" smtClean="0"/>
              <a:t>‹#›</a:t>
            </a:fld>
            <a:endParaRPr lang="pt-PT"/>
          </a:p>
        </p:txBody>
      </p:sp>
    </p:spTree>
    <p:extLst>
      <p:ext uri="{BB962C8B-B14F-4D97-AF65-F5344CB8AC3E}">
        <p14:creationId xmlns:p14="http://schemas.microsoft.com/office/powerpoint/2010/main" val="2954438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BCBE6-CBEA-4EDA-B816-C9100FF3E0B9}"/>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7CB41F8-AB83-4813-9F3B-C7999B5FDB55}"/>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1B1701FE-6C37-4FB2-8492-D9DD78B848EF}"/>
              </a:ext>
            </a:extLst>
          </p:cNvPr>
          <p:cNvSpPr>
            <a:spLocks noGrp="1"/>
          </p:cNvSpPr>
          <p:nvPr>
            <p:ph type="dt" sz="half" idx="10"/>
          </p:nvPr>
        </p:nvSpPr>
        <p:spPr/>
        <p:txBody>
          <a:bodyPr/>
          <a:lstStyle/>
          <a:p>
            <a:fld id="{A9771CA2-69B6-4BFE-AF13-C218F483B6DE}" type="datetime1">
              <a:rPr lang="pt-PT" smtClean="0"/>
              <a:t>05/07/2021</a:t>
            </a:fld>
            <a:endParaRPr lang="pt-PT"/>
          </a:p>
        </p:txBody>
      </p:sp>
      <p:sp>
        <p:nvSpPr>
          <p:cNvPr id="5" name="Marcador de Posição do Rodapé 4">
            <a:extLst>
              <a:ext uri="{FF2B5EF4-FFF2-40B4-BE49-F238E27FC236}">
                <a16:creationId xmlns:a16="http://schemas.microsoft.com/office/drawing/2014/main" id="{58685DEC-73C6-4F2D-B550-579ACEE02E7E}"/>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DB19574-9D92-4E52-9D1A-B1BAC3B48CC7}"/>
              </a:ext>
            </a:extLst>
          </p:cNvPr>
          <p:cNvSpPr>
            <a:spLocks noGrp="1"/>
          </p:cNvSpPr>
          <p:nvPr>
            <p:ph type="sldNum" sz="quarter" idx="12"/>
          </p:nvPr>
        </p:nvSpPr>
        <p:spPr/>
        <p:txBody>
          <a:bodyPr/>
          <a:lstStyle/>
          <a:p>
            <a:fld id="{C5BAC4EB-8691-45C2-AE64-8A6DA033B9F2}" type="slidenum">
              <a:rPr lang="pt-PT" smtClean="0"/>
              <a:t>‹#›</a:t>
            </a:fld>
            <a:endParaRPr lang="pt-PT"/>
          </a:p>
        </p:txBody>
      </p:sp>
    </p:spTree>
    <p:extLst>
      <p:ext uri="{BB962C8B-B14F-4D97-AF65-F5344CB8AC3E}">
        <p14:creationId xmlns:p14="http://schemas.microsoft.com/office/powerpoint/2010/main" val="1161207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4A6C72-7549-4AF8-A90B-903AD29C6AEB}"/>
              </a:ext>
            </a:extLst>
          </p:cNvPr>
          <p:cNvSpPr>
            <a:spLocks noGrp="1"/>
          </p:cNvSpPr>
          <p:nvPr>
            <p:ph type="title"/>
          </p:nvPr>
        </p:nvSpPr>
        <p:spPr>
          <a:xfrm>
            <a:off x="831851" y="1709740"/>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11063A91-EB64-450C-A986-3FBB8E3F0480}"/>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A3214F6B-A205-49D6-A2FB-DFC2D96D6498}"/>
              </a:ext>
            </a:extLst>
          </p:cNvPr>
          <p:cNvSpPr>
            <a:spLocks noGrp="1"/>
          </p:cNvSpPr>
          <p:nvPr>
            <p:ph type="dt" sz="half" idx="10"/>
          </p:nvPr>
        </p:nvSpPr>
        <p:spPr/>
        <p:txBody>
          <a:bodyPr/>
          <a:lstStyle/>
          <a:p>
            <a:fld id="{D35FAB7A-64DC-4120-8D3B-A274615138DA}" type="datetime1">
              <a:rPr lang="pt-PT" smtClean="0"/>
              <a:t>05/07/2021</a:t>
            </a:fld>
            <a:endParaRPr lang="pt-PT"/>
          </a:p>
        </p:txBody>
      </p:sp>
      <p:sp>
        <p:nvSpPr>
          <p:cNvPr id="5" name="Marcador de Posição do Rodapé 4">
            <a:extLst>
              <a:ext uri="{FF2B5EF4-FFF2-40B4-BE49-F238E27FC236}">
                <a16:creationId xmlns:a16="http://schemas.microsoft.com/office/drawing/2014/main" id="{2CBE5DC0-EC8B-4E9E-88AE-FCD5B7DA657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AC35B42-EC8E-4275-BD9E-2503834259AA}"/>
              </a:ext>
            </a:extLst>
          </p:cNvPr>
          <p:cNvSpPr>
            <a:spLocks noGrp="1"/>
          </p:cNvSpPr>
          <p:nvPr>
            <p:ph type="sldNum" sz="quarter" idx="12"/>
          </p:nvPr>
        </p:nvSpPr>
        <p:spPr/>
        <p:txBody>
          <a:bodyPr/>
          <a:lstStyle/>
          <a:p>
            <a:fld id="{C5BAC4EB-8691-45C2-AE64-8A6DA033B9F2}" type="slidenum">
              <a:rPr lang="pt-PT" smtClean="0"/>
              <a:t>‹#›</a:t>
            </a:fld>
            <a:endParaRPr lang="pt-PT"/>
          </a:p>
        </p:txBody>
      </p:sp>
    </p:spTree>
    <p:extLst>
      <p:ext uri="{BB962C8B-B14F-4D97-AF65-F5344CB8AC3E}">
        <p14:creationId xmlns:p14="http://schemas.microsoft.com/office/powerpoint/2010/main" val="636949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23D0B-12F9-4C9F-A1F2-C908A7946864}"/>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EE6732B2-CA61-4E46-A554-D29732427D97}"/>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0CECB94F-2A31-4E41-B987-4B5C03A40619}"/>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38008A44-1F2F-4C96-B505-9B2DB6BF4469}"/>
              </a:ext>
            </a:extLst>
          </p:cNvPr>
          <p:cNvSpPr>
            <a:spLocks noGrp="1"/>
          </p:cNvSpPr>
          <p:nvPr>
            <p:ph type="dt" sz="half" idx="10"/>
          </p:nvPr>
        </p:nvSpPr>
        <p:spPr/>
        <p:txBody>
          <a:bodyPr/>
          <a:lstStyle/>
          <a:p>
            <a:fld id="{966168F4-F402-4751-B72F-A56864008D61}" type="datetime1">
              <a:rPr lang="pt-PT" smtClean="0"/>
              <a:t>05/07/2021</a:t>
            </a:fld>
            <a:endParaRPr lang="pt-PT"/>
          </a:p>
        </p:txBody>
      </p:sp>
      <p:sp>
        <p:nvSpPr>
          <p:cNvPr id="6" name="Marcador de Posição do Rodapé 5">
            <a:extLst>
              <a:ext uri="{FF2B5EF4-FFF2-40B4-BE49-F238E27FC236}">
                <a16:creationId xmlns:a16="http://schemas.microsoft.com/office/drawing/2014/main" id="{D7B21AB6-31A1-4EBF-BBB6-9DEFE0ACAAB5}"/>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D7165109-FB98-468F-AAA5-35C2536873FE}"/>
              </a:ext>
            </a:extLst>
          </p:cNvPr>
          <p:cNvSpPr>
            <a:spLocks noGrp="1"/>
          </p:cNvSpPr>
          <p:nvPr>
            <p:ph type="sldNum" sz="quarter" idx="12"/>
          </p:nvPr>
        </p:nvSpPr>
        <p:spPr/>
        <p:txBody>
          <a:bodyPr/>
          <a:lstStyle/>
          <a:p>
            <a:fld id="{C5BAC4EB-8691-45C2-AE64-8A6DA033B9F2}" type="slidenum">
              <a:rPr lang="pt-PT" smtClean="0"/>
              <a:t>‹#›</a:t>
            </a:fld>
            <a:endParaRPr lang="pt-PT"/>
          </a:p>
        </p:txBody>
      </p:sp>
    </p:spTree>
    <p:extLst>
      <p:ext uri="{BB962C8B-B14F-4D97-AF65-F5344CB8AC3E}">
        <p14:creationId xmlns:p14="http://schemas.microsoft.com/office/powerpoint/2010/main" val="1390615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F5BE42-9C2B-442D-BE87-2119AF50A9CE}"/>
              </a:ext>
            </a:extLst>
          </p:cNvPr>
          <p:cNvSpPr>
            <a:spLocks noGrp="1"/>
          </p:cNvSpPr>
          <p:nvPr>
            <p:ph type="title"/>
          </p:nvPr>
        </p:nvSpPr>
        <p:spPr>
          <a:xfrm>
            <a:off x="839788" y="365127"/>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D0F63BD8-4275-4DE3-9404-DD28323DB92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8273DF0A-AE42-41FF-88BD-2E630462098B}"/>
              </a:ext>
            </a:extLst>
          </p:cNvPr>
          <p:cNvSpPr>
            <a:spLocks noGrp="1"/>
          </p:cNvSpPr>
          <p:nvPr>
            <p:ph sz="half" idx="2"/>
          </p:nvPr>
        </p:nvSpPr>
        <p:spPr>
          <a:xfrm>
            <a:off x="839789"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058D7076-1129-4AAA-9079-7AB14482AFC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2D39B587-028F-4BF6-AAE6-DA842CF226D2}"/>
              </a:ext>
            </a:extLst>
          </p:cNvPr>
          <p:cNvSpPr>
            <a:spLocks noGrp="1"/>
          </p:cNvSpPr>
          <p:nvPr>
            <p:ph sz="quarter" idx="4"/>
          </p:nvPr>
        </p:nvSpPr>
        <p:spPr>
          <a:xfrm>
            <a:off x="6172201"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852380C2-F144-417E-9FE8-E727E6DD9C00}"/>
              </a:ext>
            </a:extLst>
          </p:cNvPr>
          <p:cNvSpPr>
            <a:spLocks noGrp="1"/>
          </p:cNvSpPr>
          <p:nvPr>
            <p:ph type="dt" sz="half" idx="10"/>
          </p:nvPr>
        </p:nvSpPr>
        <p:spPr/>
        <p:txBody>
          <a:bodyPr/>
          <a:lstStyle/>
          <a:p>
            <a:fld id="{560FE567-F220-4CE8-91E9-1C455CD00676}" type="datetime1">
              <a:rPr lang="pt-PT" smtClean="0"/>
              <a:t>05/07/2021</a:t>
            </a:fld>
            <a:endParaRPr lang="pt-PT"/>
          </a:p>
        </p:txBody>
      </p:sp>
      <p:sp>
        <p:nvSpPr>
          <p:cNvPr id="8" name="Marcador de Posição do Rodapé 7">
            <a:extLst>
              <a:ext uri="{FF2B5EF4-FFF2-40B4-BE49-F238E27FC236}">
                <a16:creationId xmlns:a16="http://schemas.microsoft.com/office/drawing/2014/main" id="{9E6AB358-F978-4E87-AE67-3DF21EC2C20A}"/>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B3160E69-1B58-4796-860B-61A886D32B9C}"/>
              </a:ext>
            </a:extLst>
          </p:cNvPr>
          <p:cNvSpPr>
            <a:spLocks noGrp="1"/>
          </p:cNvSpPr>
          <p:nvPr>
            <p:ph type="sldNum" sz="quarter" idx="12"/>
          </p:nvPr>
        </p:nvSpPr>
        <p:spPr/>
        <p:txBody>
          <a:bodyPr/>
          <a:lstStyle/>
          <a:p>
            <a:fld id="{C5BAC4EB-8691-45C2-AE64-8A6DA033B9F2}" type="slidenum">
              <a:rPr lang="pt-PT" smtClean="0"/>
              <a:t>‹#›</a:t>
            </a:fld>
            <a:endParaRPr lang="pt-PT"/>
          </a:p>
        </p:txBody>
      </p:sp>
    </p:spTree>
    <p:extLst>
      <p:ext uri="{BB962C8B-B14F-4D97-AF65-F5344CB8AC3E}">
        <p14:creationId xmlns:p14="http://schemas.microsoft.com/office/powerpoint/2010/main" val="3143408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03850-2CC3-46E4-8E88-F5E160384CE4}"/>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36E4C00F-8F4B-4622-9065-7C3EA6DB3CE0}"/>
              </a:ext>
            </a:extLst>
          </p:cNvPr>
          <p:cNvSpPr>
            <a:spLocks noGrp="1"/>
          </p:cNvSpPr>
          <p:nvPr>
            <p:ph type="dt" sz="half" idx="10"/>
          </p:nvPr>
        </p:nvSpPr>
        <p:spPr/>
        <p:txBody>
          <a:bodyPr/>
          <a:lstStyle/>
          <a:p>
            <a:fld id="{A00AEBB4-2C57-4DB6-8C39-6845F160E953}" type="datetime1">
              <a:rPr lang="pt-PT" smtClean="0"/>
              <a:t>05/07/2021</a:t>
            </a:fld>
            <a:endParaRPr lang="pt-PT"/>
          </a:p>
        </p:txBody>
      </p:sp>
      <p:sp>
        <p:nvSpPr>
          <p:cNvPr id="4" name="Marcador de Posição do Rodapé 3">
            <a:extLst>
              <a:ext uri="{FF2B5EF4-FFF2-40B4-BE49-F238E27FC236}">
                <a16:creationId xmlns:a16="http://schemas.microsoft.com/office/drawing/2014/main" id="{D3CE2864-9EBA-4169-8EC5-49A0F4ED5AB6}"/>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43421B49-BB9E-40FC-972C-28DE98D56745}"/>
              </a:ext>
            </a:extLst>
          </p:cNvPr>
          <p:cNvSpPr>
            <a:spLocks noGrp="1"/>
          </p:cNvSpPr>
          <p:nvPr>
            <p:ph type="sldNum" sz="quarter" idx="12"/>
          </p:nvPr>
        </p:nvSpPr>
        <p:spPr/>
        <p:txBody>
          <a:bodyPr/>
          <a:lstStyle/>
          <a:p>
            <a:fld id="{C5BAC4EB-8691-45C2-AE64-8A6DA033B9F2}" type="slidenum">
              <a:rPr lang="pt-PT" smtClean="0"/>
              <a:t>‹#›</a:t>
            </a:fld>
            <a:endParaRPr lang="pt-PT"/>
          </a:p>
        </p:txBody>
      </p:sp>
    </p:spTree>
    <p:extLst>
      <p:ext uri="{BB962C8B-B14F-4D97-AF65-F5344CB8AC3E}">
        <p14:creationId xmlns:p14="http://schemas.microsoft.com/office/powerpoint/2010/main" val="2702063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8B3FD009-E20F-4057-B5BB-E0EB5946E4F3}"/>
              </a:ext>
            </a:extLst>
          </p:cNvPr>
          <p:cNvSpPr>
            <a:spLocks noGrp="1"/>
          </p:cNvSpPr>
          <p:nvPr>
            <p:ph type="dt" sz="half" idx="10"/>
          </p:nvPr>
        </p:nvSpPr>
        <p:spPr/>
        <p:txBody>
          <a:bodyPr/>
          <a:lstStyle/>
          <a:p>
            <a:fld id="{093154F1-7FB5-4E5C-BF7C-4F21CAE88384}" type="datetime1">
              <a:rPr lang="pt-PT" smtClean="0"/>
              <a:t>05/07/2021</a:t>
            </a:fld>
            <a:endParaRPr lang="pt-PT"/>
          </a:p>
        </p:txBody>
      </p:sp>
      <p:sp>
        <p:nvSpPr>
          <p:cNvPr id="3" name="Marcador de Posição do Rodapé 2">
            <a:extLst>
              <a:ext uri="{FF2B5EF4-FFF2-40B4-BE49-F238E27FC236}">
                <a16:creationId xmlns:a16="http://schemas.microsoft.com/office/drawing/2014/main" id="{C67564B1-6190-4616-A765-0EFCA551DDBB}"/>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9DC36290-7063-47B3-8A07-6421D1D3F84A}"/>
              </a:ext>
            </a:extLst>
          </p:cNvPr>
          <p:cNvSpPr>
            <a:spLocks noGrp="1"/>
          </p:cNvSpPr>
          <p:nvPr>
            <p:ph type="sldNum" sz="quarter" idx="12"/>
          </p:nvPr>
        </p:nvSpPr>
        <p:spPr/>
        <p:txBody>
          <a:bodyPr/>
          <a:lstStyle/>
          <a:p>
            <a:fld id="{C5BAC4EB-8691-45C2-AE64-8A6DA033B9F2}" type="slidenum">
              <a:rPr lang="pt-PT" smtClean="0"/>
              <a:t>‹#›</a:t>
            </a:fld>
            <a:endParaRPr lang="pt-PT"/>
          </a:p>
        </p:txBody>
      </p:sp>
    </p:spTree>
    <p:extLst>
      <p:ext uri="{BB962C8B-B14F-4D97-AF65-F5344CB8AC3E}">
        <p14:creationId xmlns:p14="http://schemas.microsoft.com/office/powerpoint/2010/main" val="383529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Em branco">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F7666EBF-F161-4D71-9215-7067BD0010F9}"/>
              </a:ext>
            </a:extLst>
          </p:cNvPr>
          <p:cNvSpPr/>
          <p:nvPr userDrawn="1"/>
        </p:nvSpPr>
        <p:spPr>
          <a:xfrm>
            <a:off x="-1" y="0"/>
            <a:ext cx="668165"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solidFill>
                <a:srgbClr val="0069A7"/>
              </a:solidFill>
            </a:endParaRPr>
          </a:p>
        </p:txBody>
      </p:sp>
      <p:sp>
        <p:nvSpPr>
          <p:cNvPr id="3" name="Título 1">
            <a:extLst>
              <a:ext uri="{FF2B5EF4-FFF2-40B4-BE49-F238E27FC236}">
                <a16:creationId xmlns:a16="http://schemas.microsoft.com/office/drawing/2014/main" id="{DD6EEA93-5313-40BD-8AB0-390356AC13D2}"/>
              </a:ext>
            </a:extLst>
          </p:cNvPr>
          <p:cNvSpPr>
            <a:spLocks noGrp="1"/>
          </p:cNvSpPr>
          <p:nvPr>
            <p:ph type="title" hasCustomPrompt="1"/>
          </p:nvPr>
        </p:nvSpPr>
        <p:spPr>
          <a:xfrm>
            <a:off x="838200" y="365127"/>
            <a:ext cx="10515600" cy="455271"/>
          </a:xfrm>
        </p:spPr>
        <p:txBody>
          <a:bodyPr>
            <a:normAutofit/>
          </a:bodyPr>
          <a:lstStyle>
            <a:lvl1pPr>
              <a:defRPr sz="2400" b="1">
                <a:solidFill>
                  <a:schemeClr val="tx1">
                    <a:lumMod val="65000"/>
                    <a:lumOff val="35000"/>
                  </a:schemeClr>
                </a:solidFill>
                <a:latin typeface="Panton" panose="00000500000000000000" pitchFamily="50" charset="0"/>
              </a:defRPr>
            </a:lvl1pPr>
          </a:lstStyle>
          <a:p>
            <a:r>
              <a:rPr lang="pt-PT" dirty="0" err="1"/>
              <a:t>Title</a:t>
            </a:r>
            <a:r>
              <a:rPr lang="pt-PT" dirty="0"/>
              <a:t> </a:t>
            </a:r>
          </a:p>
        </p:txBody>
      </p:sp>
      <p:sp>
        <p:nvSpPr>
          <p:cNvPr id="12" name="Retângulo 11">
            <a:extLst>
              <a:ext uri="{FF2B5EF4-FFF2-40B4-BE49-F238E27FC236}">
                <a16:creationId xmlns:a16="http://schemas.microsoft.com/office/drawing/2014/main" id="{41235042-2D50-4344-8C2B-92DA6FA51370}"/>
              </a:ext>
            </a:extLst>
          </p:cNvPr>
          <p:cNvSpPr/>
          <p:nvPr userDrawn="1"/>
        </p:nvSpPr>
        <p:spPr>
          <a:xfrm flipH="1">
            <a:off x="838200" y="365127"/>
            <a:ext cx="45719" cy="455271"/>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pic>
        <p:nvPicPr>
          <p:cNvPr id="13" name="Imagem 12">
            <a:extLst>
              <a:ext uri="{FF2B5EF4-FFF2-40B4-BE49-F238E27FC236}">
                <a16:creationId xmlns:a16="http://schemas.microsoft.com/office/drawing/2014/main" id="{F5B10D0E-6364-4C4B-8029-441B9E88A4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62010" y="165294"/>
            <a:ext cx="891791" cy="891791"/>
          </a:xfrm>
          <a:prstGeom prst="rect">
            <a:avLst/>
          </a:prstGeom>
        </p:spPr>
      </p:pic>
      <p:sp>
        <p:nvSpPr>
          <p:cNvPr id="8" name="Marcador de Posição de Conteúdo 12">
            <a:extLst>
              <a:ext uri="{FF2B5EF4-FFF2-40B4-BE49-F238E27FC236}">
                <a16:creationId xmlns:a16="http://schemas.microsoft.com/office/drawing/2014/main" id="{DB05AC3E-94C0-4B0C-8DA6-EEA55689DA80}"/>
              </a:ext>
            </a:extLst>
          </p:cNvPr>
          <p:cNvSpPr>
            <a:spLocks noGrp="1"/>
          </p:cNvSpPr>
          <p:nvPr>
            <p:ph idx="4294967295" hasCustomPrompt="1"/>
          </p:nvPr>
        </p:nvSpPr>
        <p:spPr>
          <a:xfrm>
            <a:off x="838200" y="1449610"/>
            <a:ext cx="10515600" cy="4351338"/>
          </a:xfrm>
        </p:spPr>
        <p:txBody>
          <a:bodyPr anchor="ctr">
            <a:normAutofit/>
          </a:bodyPr>
          <a:lstStyle>
            <a:lvl1pPr marL="0" indent="0">
              <a:buNone/>
              <a:defRPr sz="1400" u="none">
                <a:solidFill>
                  <a:schemeClr val="tx1">
                    <a:lumMod val="65000"/>
                    <a:lumOff val="35000"/>
                  </a:schemeClr>
                </a:solidFill>
              </a:defRPr>
            </a:lvl1pPr>
          </a:lstStyle>
          <a:p>
            <a:r>
              <a:rPr lang="pt-PT" sz="1400" dirty="0"/>
              <a:t>Use </a:t>
            </a:r>
            <a:r>
              <a:rPr lang="pt-PT" sz="1400" dirty="0" err="1"/>
              <a:t>Panton</a:t>
            </a:r>
            <a:r>
              <a:rPr lang="pt-PT" sz="1400" dirty="0"/>
              <a:t> Font</a:t>
            </a:r>
          </a:p>
        </p:txBody>
      </p:sp>
    </p:spTree>
    <p:extLst>
      <p:ext uri="{BB962C8B-B14F-4D97-AF65-F5344CB8AC3E}">
        <p14:creationId xmlns:p14="http://schemas.microsoft.com/office/powerpoint/2010/main" val="37324863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1B07ED-8879-4290-B9A7-0BA1DF87E071}"/>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EF6DCC88-378C-41C5-9FD9-D2663276650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BA003138-2C6B-4189-8705-7F7C147E7713}"/>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8347BE8C-427D-4ECC-BE26-9D20DF5324E8}"/>
              </a:ext>
            </a:extLst>
          </p:cNvPr>
          <p:cNvSpPr>
            <a:spLocks noGrp="1"/>
          </p:cNvSpPr>
          <p:nvPr>
            <p:ph type="dt" sz="half" idx="10"/>
          </p:nvPr>
        </p:nvSpPr>
        <p:spPr/>
        <p:txBody>
          <a:bodyPr/>
          <a:lstStyle/>
          <a:p>
            <a:fld id="{DCDBCA4E-ED81-4D6D-967F-FD35A28B52D8}" type="datetime1">
              <a:rPr lang="pt-PT" smtClean="0"/>
              <a:t>05/07/2021</a:t>
            </a:fld>
            <a:endParaRPr lang="pt-PT"/>
          </a:p>
        </p:txBody>
      </p:sp>
      <p:sp>
        <p:nvSpPr>
          <p:cNvPr id="6" name="Marcador de Posição do Rodapé 5">
            <a:extLst>
              <a:ext uri="{FF2B5EF4-FFF2-40B4-BE49-F238E27FC236}">
                <a16:creationId xmlns:a16="http://schemas.microsoft.com/office/drawing/2014/main" id="{95A50BE8-D0C0-444C-941F-538578D97E51}"/>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73FB08F7-C34C-4A9D-98A1-BC5440002C7D}"/>
              </a:ext>
            </a:extLst>
          </p:cNvPr>
          <p:cNvSpPr>
            <a:spLocks noGrp="1"/>
          </p:cNvSpPr>
          <p:nvPr>
            <p:ph type="sldNum" sz="quarter" idx="12"/>
          </p:nvPr>
        </p:nvSpPr>
        <p:spPr/>
        <p:txBody>
          <a:bodyPr/>
          <a:lstStyle/>
          <a:p>
            <a:fld id="{C5BAC4EB-8691-45C2-AE64-8A6DA033B9F2}" type="slidenum">
              <a:rPr lang="pt-PT" smtClean="0"/>
              <a:t>‹#›</a:t>
            </a:fld>
            <a:endParaRPr lang="pt-PT"/>
          </a:p>
        </p:txBody>
      </p:sp>
    </p:spTree>
    <p:extLst>
      <p:ext uri="{BB962C8B-B14F-4D97-AF65-F5344CB8AC3E}">
        <p14:creationId xmlns:p14="http://schemas.microsoft.com/office/powerpoint/2010/main" val="2941929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0798C-4806-4AA2-A949-CEFA199DF3F4}"/>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E282654F-E67A-476D-99B3-228DD417C582}"/>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pt-PT"/>
          </a:p>
        </p:txBody>
      </p:sp>
      <p:sp>
        <p:nvSpPr>
          <p:cNvPr id="4" name="Marcador de Posição do Texto 3">
            <a:extLst>
              <a:ext uri="{FF2B5EF4-FFF2-40B4-BE49-F238E27FC236}">
                <a16:creationId xmlns:a16="http://schemas.microsoft.com/office/drawing/2014/main" id="{0CE0561C-70AA-4D38-BA2A-63148A0852B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A7032180-88A9-45CF-859E-83015EDD088F}"/>
              </a:ext>
            </a:extLst>
          </p:cNvPr>
          <p:cNvSpPr>
            <a:spLocks noGrp="1"/>
          </p:cNvSpPr>
          <p:nvPr>
            <p:ph type="dt" sz="half" idx="10"/>
          </p:nvPr>
        </p:nvSpPr>
        <p:spPr/>
        <p:txBody>
          <a:bodyPr/>
          <a:lstStyle/>
          <a:p>
            <a:fld id="{A5C97091-BEFF-4CA5-92C7-0F8D88B79422}" type="datetime1">
              <a:rPr lang="pt-PT" smtClean="0"/>
              <a:t>05/07/2021</a:t>
            </a:fld>
            <a:endParaRPr lang="pt-PT"/>
          </a:p>
        </p:txBody>
      </p:sp>
      <p:sp>
        <p:nvSpPr>
          <p:cNvPr id="6" name="Marcador de Posição do Rodapé 5">
            <a:extLst>
              <a:ext uri="{FF2B5EF4-FFF2-40B4-BE49-F238E27FC236}">
                <a16:creationId xmlns:a16="http://schemas.microsoft.com/office/drawing/2014/main" id="{16AC8EDE-F0AC-4A46-8242-A80337FCAA71}"/>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DC425743-FCD0-48C5-AFBC-C71A25557005}"/>
              </a:ext>
            </a:extLst>
          </p:cNvPr>
          <p:cNvSpPr>
            <a:spLocks noGrp="1"/>
          </p:cNvSpPr>
          <p:nvPr>
            <p:ph type="sldNum" sz="quarter" idx="12"/>
          </p:nvPr>
        </p:nvSpPr>
        <p:spPr/>
        <p:txBody>
          <a:bodyPr/>
          <a:lstStyle/>
          <a:p>
            <a:fld id="{C5BAC4EB-8691-45C2-AE64-8A6DA033B9F2}" type="slidenum">
              <a:rPr lang="pt-PT" smtClean="0"/>
              <a:t>‹#›</a:t>
            </a:fld>
            <a:endParaRPr lang="pt-PT"/>
          </a:p>
        </p:txBody>
      </p:sp>
    </p:spTree>
    <p:extLst>
      <p:ext uri="{BB962C8B-B14F-4D97-AF65-F5344CB8AC3E}">
        <p14:creationId xmlns:p14="http://schemas.microsoft.com/office/powerpoint/2010/main" val="284119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7271A-B43F-4A6F-A6C9-FC05B8824DE6}"/>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877524B2-D303-41CE-8D26-45E317E96D15}"/>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3E8FA9A3-4AAD-4A80-B9A7-170A616C9322}"/>
              </a:ext>
            </a:extLst>
          </p:cNvPr>
          <p:cNvSpPr>
            <a:spLocks noGrp="1"/>
          </p:cNvSpPr>
          <p:nvPr>
            <p:ph type="dt" sz="half" idx="10"/>
          </p:nvPr>
        </p:nvSpPr>
        <p:spPr/>
        <p:txBody>
          <a:bodyPr/>
          <a:lstStyle/>
          <a:p>
            <a:fld id="{09A7F164-BB0B-4F1B-A969-DD5C79C4DB9B}" type="datetime1">
              <a:rPr lang="pt-PT" smtClean="0"/>
              <a:t>05/07/2021</a:t>
            </a:fld>
            <a:endParaRPr lang="pt-PT"/>
          </a:p>
        </p:txBody>
      </p:sp>
      <p:sp>
        <p:nvSpPr>
          <p:cNvPr id="5" name="Marcador de Posição do Rodapé 4">
            <a:extLst>
              <a:ext uri="{FF2B5EF4-FFF2-40B4-BE49-F238E27FC236}">
                <a16:creationId xmlns:a16="http://schemas.microsoft.com/office/drawing/2014/main" id="{B07607F6-8A0A-47FC-84A9-28E7785DCFE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CC8D4409-40A6-4AE3-AD65-263A41609349}"/>
              </a:ext>
            </a:extLst>
          </p:cNvPr>
          <p:cNvSpPr>
            <a:spLocks noGrp="1"/>
          </p:cNvSpPr>
          <p:nvPr>
            <p:ph type="sldNum" sz="quarter" idx="12"/>
          </p:nvPr>
        </p:nvSpPr>
        <p:spPr/>
        <p:txBody>
          <a:bodyPr/>
          <a:lstStyle/>
          <a:p>
            <a:fld id="{C5BAC4EB-8691-45C2-AE64-8A6DA033B9F2}" type="slidenum">
              <a:rPr lang="pt-PT" smtClean="0"/>
              <a:t>‹#›</a:t>
            </a:fld>
            <a:endParaRPr lang="pt-PT"/>
          </a:p>
        </p:txBody>
      </p:sp>
    </p:spTree>
    <p:extLst>
      <p:ext uri="{BB962C8B-B14F-4D97-AF65-F5344CB8AC3E}">
        <p14:creationId xmlns:p14="http://schemas.microsoft.com/office/powerpoint/2010/main" val="3308198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C6CD5F3-AC47-4031-AB69-FF562A65BEF4}"/>
              </a:ext>
            </a:extLst>
          </p:cNvPr>
          <p:cNvSpPr>
            <a:spLocks noGrp="1"/>
          </p:cNvSpPr>
          <p:nvPr>
            <p:ph type="title" orient="vert"/>
          </p:nvPr>
        </p:nvSpPr>
        <p:spPr>
          <a:xfrm>
            <a:off x="8724901"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FF683B9F-259E-4FAD-95C0-482B589316E1}"/>
              </a:ext>
            </a:extLst>
          </p:cNvPr>
          <p:cNvSpPr>
            <a:spLocks noGrp="1"/>
          </p:cNvSpPr>
          <p:nvPr>
            <p:ph type="body" orient="vert" idx="1"/>
          </p:nvPr>
        </p:nvSpPr>
        <p:spPr>
          <a:xfrm>
            <a:off x="838201"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51941F31-E479-47D4-BB4E-A60ED3DD4426}"/>
              </a:ext>
            </a:extLst>
          </p:cNvPr>
          <p:cNvSpPr>
            <a:spLocks noGrp="1"/>
          </p:cNvSpPr>
          <p:nvPr>
            <p:ph type="dt" sz="half" idx="10"/>
          </p:nvPr>
        </p:nvSpPr>
        <p:spPr/>
        <p:txBody>
          <a:bodyPr/>
          <a:lstStyle/>
          <a:p>
            <a:fld id="{5A93D1A5-2BC1-4E01-ABD8-9062514E0738}" type="datetime1">
              <a:rPr lang="pt-PT" smtClean="0"/>
              <a:t>05/07/2021</a:t>
            </a:fld>
            <a:endParaRPr lang="pt-PT"/>
          </a:p>
        </p:txBody>
      </p:sp>
      <p:sp>
        <p:nvSpPr>
          <p:cNvPr id="5" name="Marcador de Posição do Rodapé 4">
            <a:extLst>
              <a:ext uri="{FF2B5EF4-FFF2-40B4-BE49-F238E27FC236}">
                <a16:creationId xmlns:a16="http://schemas.microsoft.com/office/drawing/2014/main" id="{06CA0B65-90CE-4C6A-BD58-8CD0BC4467D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AAE6ADAC-04D3-4D35-A619-8980F8B21C10}"/>
              </a:ext>
            </a:extLst>
          </p:cNvPr>
          <p:cNvSpPr>
            <a:spLocks noGrp="1"/>
          </p:cNvSpPr>
          <p:nvPr>
            <p:ph type="sldNum" sz="quarter" idx="12"/>
          </p:nvPr>
        </p:nvSpPr>
        <p:spPr/>
        <p:txBody>
          <a:bodyPr/>
          <a:lstStyle/>
          <a:p>
            <a:fld id="{C5BAC4EB-8691-45C2-AE64-8A6DA033B9F2}" type="slidenum">
              <a:rPr lang="pt-PT" smtClean="0"/>
              <a:t>‹#›</a:t>
            </a:fld>
            <a:endParaRPr lang="pt-PT"/>
          </a:p>
        </p:txBody>
      </p:sp>
    </p:spTree>
    <p:extLst>
      <p:ext uri="{BB962C8B-B14F-4D97-AF65-F5344CB8AC3E}">
        <p14:creationId xmlns:p14="http://schemas.microsoft.com/office/powerpoint/2010/main" val="364546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Em branco">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F7666EBF-F161-4D71-9215-7067BD0010F9}"/>
              </a:ext>
            </a:extLst>
          </p:cNvPr>
          <p:cNvSpPr/>
          <p:nvPr userDrawn="1"/>
        </p:nvSpPr>
        <p:spPr>
          <a:xfrm>
            <a:off x="-1" y="0"/>
            <a:ext cx="668165"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solidFill>
                <a:srgbClr val="0069A7"/>
              </a:solidFill>
            </a:endParaRPr>
          </a:p>
        </p:txBody>
      </p:sp>
      <p:sp>
        <p:nvSpPr>
          <p:cNvPr id="3" name="Título 1">
            <a:extLst>
              <a:ext uri="{FF2B5EF4-FFF2-40B4-BE49-F238E27FC236}">
                <a16:creationId xmlns:a16="http://schemas.microsoft.com/office/drawing/2014/main" id="{DD6EEA93-5313-40BD-8AB0-390356AC13D2}"/>
              </a:ext>
            </a:extLst>
          </p:cNvPr>
          <p:cNvSpPr>
            <a:spLocks noGrp="1"/>
          </p:cNvSpPr>
          <p:nvPr>
            <p:ph type="title" hasCustomPrompt="1"/>
          </p:nvPr>
        </p:nvSpPr>
        <p:spPr>
          <a:xfrm>
            <a:off x="838200" y="365127"/>
            <a:ext cx="10515600" cy="455271"/>
          </a:xfrm>
        </p:spPr>
        <p:txBody>
          <a:bodyPr>
            <a:normAutofit/>
          </a:bodyPr>
          <a:lstStyle>
            <a:lvl1pPr>
              <a:defRPr sz="2400" b="1">
                <a:solidFill>
                  <a:schemeClr val="tx1">
                    <a:lumMod val="65000"/>
                    <a:lumOff val="35000"/>
                  </a:schemeClr>
                </a:solidFill>
                <a:latin typeface="Panton" panose="00000500000000000000" pitchFamily="50" charset="0"/>
              </a:defRPr>
            </a:lvl1pPr>
          </a:lstStyle>
          <a:p>
            <a:r>
              <a:rPr lang="pt-PT" dirty="0" err="1"/>
              <a:t>Title</a:t>
            </a:r>
            <a:r>
              <a:rPr lang="pt-PT" dirty="0"/>
              <a:t> </a:t>
            </a:r>
          </a:p>
        </p:txBody>
      </p:sp>
      <p:sp>
        <p:nvSpPr>
          <p:cNvPr id="12" name="Retângulo 11">
            <a:extLst>
              <a:ext uri="{FF2B5EF4-FFF2-40B4-BE49-F238E27FC236}">
                <a16:creationId xmlns:a16="http://schemas.microsoft.com/office/drawing/2014/main" id="{41235042-2D50-4344-8C2B-92DA6FA51370}"/>
              </a:ext>
            </a:extLst>
          </p:cNvPr>
          <p:cNvSpPr/>
          <p:nvPr userDrawn="1"/>
        </p:nvSpPr>
        <p:spPr>
          <a:xfrm flipH="1">
            <a:off x="838200" y="365127"/>
            <a:ext cx="45719" cy="455271"/>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pic>
        <p:nvPicPr>
          <p:cNvPr id="13" name="Imagem 12">
            <a:extLst>
              <a:ext uri="{FF2B5EF4-FFF2-40B4-BE49-F238E27FC236}">
                <a16:creationId xmlns:a16="http://schemas.microsoft.com/office/drawing/2014/main" id="{F5B10D0E-6364-4C4B-8029-441B9E88A4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62010" y="165294"/>
            <a:ext cx="891791" cy="891791"/>
          </a:xfrm>
          <a:prstGeom prst="rect">
            <a:avLst/>
          </a:prstGeom>
        </p:spPr>
      </p:pic>
      <p:sp>
        <p:nvSpPr>
          <p:cNvPr id="8" name="Marcador de Posição de Conteúdo 12">
            <a:extLst>
              <a:ext uri="{FF2B5EF4-FFF2-40B4-BE49-F238E27FC236}">
                <a16:creationId xmlns:a16="http://schemas.microsoft.com/office/drawing/2014/main" id="{DB05AC3E-94C0-4B0C-8DA6-EEA55689DA80}"/>
              </a:ext>
            </a:extLst>
          </p:cNvPr>
          <p:cNvSpPr>
            <a:spLocks noGrp="1"/>
          </p:cNvSpPr>
          <p:nvPr>
            <p:ph idx="4294967295" hasCustomPrompt="1"/>
          </p:nvPr>
        </p:nvSpPr>
        <p:spPr>
          <a:xfrm>
            <a:off x="838200" y="1449610"/>
            <a:ext cx="10515600" cy="4351338"/>
          </a:xfrm>
        </p:spPr>
        <p:txBody>
          <a:bodyPr anchor="ctr">
            <a:normAutofit/>
          </a:bodyPr>
          <a:lstStyle>
            <a:lvl1pPr marL="0" indent="0">
              <a:buNone/>
              <a:defRPr sz="1400" u="none">
                <a:solidFill>
                  <a:schemeClr val="tx1">
                    <a:lumMod val="65000"/>
                    <a:lumOff val="35000"/>
                  </a:schemeClr>
                </a:solidFill>
              </a:defRPr>
            </a:lvl1pPr>
          </a:lstStyle>
          <a:p>
            <a:r>
              <a:rPr lang="pt-PT" sz="1400" dirty="0"/>
              <a:t>Use </a:t>
            </a:r>
            <a:r>
              <a:rPr lang="pt-PT" sz="1400" dirty="0" err="1"/>
              <a:t>Panton</a:t>
            </a:r>
            <a:r>
              <a:rPr lang="pt-PT" sz="1400" dirty="0"/>
              <a:t> Font</a:t>
            </a:r>
          </a:p>
        </p:txBody>
      </p:sp>
    </p:spTree>
    <p:extLst>
      <p:ext uri="{BB962C8B-B14F-4D97-AF65-F5344CB8AC3E}">
        <p14:creationId xmlns:p14="http://schemas.microsoft.com/office/powerpoint/2010/main" val="1276194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2_Em branco">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F7666EBF-F161-4D71-9215-7067BD0010F9}"/>
              </a:ext>
            </a:extLst>
          </p:cNvPr>
          <p:cNvSpPr/>
          <p:nvPr userDrawn="1"/>
        </p:nvSpPr>
        <p:spPr>
          <a:xfrm>
            <a:off x="-1" y="0"/>
            <a:ext cx="5115941"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
        <p:nvSpPr>
          <p:cNvPr id="4" name="Retângulo 3">
            <a:extLst>
              <a:ext uri="{FF2B5EF4-FFF2-40B4-BE49-F238E27FC236}">
                <a16:creationId xmlns:a16="http://schemas.microsoft.com/office/drawing/2014/main" id="{341D4713-3046-4A21-99A5-C5A59D42E6C8}"/>
              </a:ext>
            </a:extLst>
          </p:cNvPr>
          <p:cNvSpPr/>
          <p:nvPr userDrawn="1"/>
        </p:nvSpPr>
        <p:spPr>
          <a:xfrm>
            <a:off x="11523836" y="0"/>
            <a:ext cx="668165"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
        <p:nvSpPr>
          <p:cNvPr id="5" name="Título 1">
            <a:extLst>
              <a:ext uri="{FF2B5EF4-FFF2-40B4-BE49-F238E27FC236}">
                <a16:creationId xmlns:a16="http://schemas.microsoft.com/office/drawing/2014/main" id="{7B576BC0-1944-462F-8E00-45E114E6D5FE}"/>
              </a:ext>
            </a:extLst>
          </p:cNvPr>
          <p:cNvSpPr>
            <a:spLocks noGrp="1"/>
          </p:cNvSpPr>
          <p:nvPr>
            <p:ph type="title" hasCustomPrompt="1"/>
          </p:nvPr>
        </p:nvSpPr>
        <p:spPr>
          <a:xfrm>
            <a:off x="838201" y="365127"/>
            <a:ext cx="3323601" cy="455271"/>
          </a:xfrm>
        </p:spPr>
        <p:txBody>
          <a:bodyPr>
            <a:normAutofit/>
          </a:bodyPr>
          <a:lstStyle>
            <a:lvl1pPr>
              <a:defRPr sz="2400" b="1">
                <a:solidFill>
                  <a:schemeClr val="bg1"/>
                </a:solidFill>
                <a:latin typeface="Panton" panose="00000500000000000000" pitchFamily="50" charset="0"/>
              </a:defRPr>
            </a:lvl1pPr>
          </a:lstStyle>
          <a:p>
            <a:r>
              <a:rPr lang="pt-PT" dirty="0" err="1"/>
              <a:t>Title</a:t>
            </a:r>
            <a:r>
              <a:rPr lang="pt-PT" dirty="0"/>
              <a:t>  </a:t>
            </a:r>
          </a:p>
        </p:txBody>
      </p:sp>
      <p:sp>
        <p:nvSpPr>
          <p:cNvPr id="6" name="Retângulo 5">
            <a:extLst>
              <a:ext uri="{FF2B5EF4-FFF2-40B4-BE49-F238E27FC236}">
                <a16:creationId xmlns:a16="http://schemas.microsoft.com/office/drawing/2014/main" id="{DEE45F67-2E3B-4F86-9591-25C262CE3D42}"/>
              </a:ext>
            </a:extLst>
          </p:cNvPr>
          <p:cNvSpPr/>
          <p:nvPr userDrawn="1"/>
        </p:nvSpPr>
        <p:spPr>
          <a:xfrm flipH="1">
            <a:off x="838200" y="365127"/>
            <a:ext cx="45719" cy="455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pic>
        <p:nvPicPr>
          <p:cNvPr id="12" name="Imagem 11">
            <a:extLst>
              <a:ext uri="{FF2B5EF4-FFF2-40B4-BE49-F238E27FC236}">
                <a16:creationId xmlns:a16="http://schemas.microsoft.com/office/drawing/2014/main" id="{4E04B1AB-F562-4B03-8B09-B726278559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62010" y="165294"/>
            <a:ext cx="891791" cy="891791"/>
          </a:xfrm>
          <a:prstGeom prst="rect">
            <a:avLst/>
          </a:prstGeom>
        </p:spPr>
      </p:pic>
      <p:sp>
        <p:nvSpPr>
          <p:cNvPr id="14" name="Footer Placeholder 17">
            <a:extLst>
              <a:ext uri="{FF2B5EF4-FFF2-40B4-BE49-F238E27FC236}">
                <a16:creationId xmlns:a16="http://schemas.microsoft.com/office/drawing/2014/main" id="{BB69FCA4-07BB-4145-A6E7-D10A659D4EF5}"/>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10" name="Marcador de Posição de Conteúdo 12">
            <a:extLst>
              <a:ext uri="{FF2B5EF4-FFF2-40B4-BE49-F238E27FC236}">
                <a16:creationId xmlns:a16="http://schemas.microsoft.com/office/drawing/2014/main" id="{155EBB87-45C7-4E02-B7B2-12EC24E0B9E8}"/>
              </a:ext>
            </a:extLst>
          </p:cNvPr>
          <p:cNvSpPr>
            <a:spLocks noGrp="1"/>
          </p:cNvSpPr>
          <p:nvPr>
            <p:ph idx="4294967295" hasCustomPrompt="1"/>
          </p:nvPr>
        </p:nvSpPr>
        <p:spPr>
          <a:xfrm>
            <a:off x="838200" y="1449610"/>
            <a:ext cx="3317622" cy="4351338"/>
          </a:xfrm>
        </p:spPr>
        <p:txBody>
          <a:bodyPr anchor="ctr">
            <a:normAutofit/>
          </a:bodyPr>
          <a:lstStyle>
            <a:lvl1pPr marL="0" indent="0">
              <a:buNone/>
              <a:defRPr sz="160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
        <p:nvSpPr>
          <p:cNvPr id="13" name="Marcador de Posição de Conteúdo 12">
            <a:extLst>
              <a:ext uri="{FF2B5EF4-FFF2-40B4-BE49-F238E27FC236}">
                <a16:creationId xmlns:a16="http://schemas.microsoft.com/office/drawing/2014/main" id="{570C0F79-3321-48FB-B5EE-80F09F45158D}"/>
              </a:ext>
            </a:extLst>
          </p:cNvPr>
          <p:cNvSpPr>
            <a:spLocks noGrp="1"/>
          </p:cNvSpPr>
          <p:nvPr>
            <p:ph idx="4294967295" hasCustomPrompt="1"/>
          </p:nvPr>
        </p:nvSpPr>
        <p:spPr>
          <a:xfrm>
            <a:off x="5601392" y="1449610"/>
            <a:ext cx="5437910" cy="4351338"/>
          </a:xfrm>
        </p:spPr>
        <p:txBody>
          <a:bodyPr anchor="ctr">
            <a:normAutofit/>
          </a:bodyPr>
          <a:lstStyle>
            <a:lvl1pPr marL="0" indent="0">
              <a:buNone/>
              <a:defRPr sz="1600" baseline="0">
                <a:solidFill>
                  <a:schemeClr val="tx1">
                    <a:lumMod val="65000"/>
                    <a:lumOff val="3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Tree>
    <p:extLst>
      <p:ext uri="{BB962C8B-B14F-4D97-AF65-F5344CB8AC3E}">
        <p14:creationId xmlns:p14="http://schemas.microsoft.com/office/powerpoint/2010/main" val="3029637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Cabeçalho da Secção">
    <p:bg>
      <p:bgPr>
        <a:solidFill>
          <a:srgbClr val="0069A7"/>
        </a:solidFill>
        <a:effectLst/>
      </p:bgPr>
    </p:b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AC692130-F0F6-42E0-A81A-7D19847993E1}"/>
              </a:ext>
            </a:extLst>
          </p:cNvPr>
          <p:cNvSpPr/>
          <p:nvPr userDrawn="1"/>
        </p:nvSpPr>
        <p:spPr>
          <a:xfrm>
            <a:off x="-1" y="0"/>
            <a:ext cx="12192001"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6" name="Slide Number Placeholder 5">
            <a:extLst>
              <a:ext uri="{FF2B5EF4-FFF2-40B4-BE49-F238E27FC236}">
                <a16:creationId xmlns:a16="http://schemas.microsoft.com/office/drawing/2014/main" id="{614EB7EE-8153-49B7-9965-CCBB68131E39}"/>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rgbClr val="FACD9D"/>
                </a:solidFill>
                <a:latin typeface="Panton" pitchFamily="2" charset="77"/>
              </a:rPr>
              <a:pPr>
                <a:defRPr/>
              </a:pPr>
              <a:t>‹#›</a:t>
            </a:fld>
            <a:endParaRPr lang="en-US" sz="900" dirty="0">
              <a:solidFill>
                <a:srgbClr val="FACD9D"/>
              </a:solidFill>
              <a:latin typeface="Panton" pitchFamily="2" charset="77"/>
            </a:endParaRPr>
          </a:p>
        </p:txBody>
      </p:sp>
    </p:spTree>
    <p:extLst>
      <p:ext uri="{BB962C8B-B14F-4D97-AF65-F5344CB8AC3E}">
        <p14:creationId xmlns:p14="http://schemas.microsoft.com/office/powerpoint/2010/main" val="2066923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Default_Slide_White">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676DD46-0350-854D-98B0-C8F21B011FB5}"/>
              </a:ext>
            </a:extLst>
          </p:cNvPr>
          <p:cNvSpPr txBox="1">
            <a:spLocks/>
          </p:cNvSpPr>
          <p:nvPr userDrawn="1"/>
        </p:nvSpPr>
        <p:spPr>
          <a:xfrm>
            <a:off x="9014133" y="6366930"/>
            <a:ext cx="1227822" cy="365125"/>
          </a:xfrm>
          <a:prstGeom prst="rect">
            <a:avLst/>
          </a:prstGeom>
        </p:spPr>
        <p:txBody>
          <a:bodyPr vert="horz" lIns="91440" tIns="45720" rIns="91440" bIns="45720" rtlCol="0" anchor="b"/>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tx1">
                    <a:lumMod val="60000"/>
                    <a:lumOff val="40000"/>
                  </a:schemeClr>
                </a:solidFill>
              </a:rPr>
              <a:pPr>
                <a:defRPr/>
              </a:pPr>
              <a:t>‹#›</a:t>
            </a:fld>
            <a:endParaRPr lang="en-US" sz="900" dirty="0">
              <a:solidFill>
                <a:schemeClr val="tx1">
                  <a:lumMod val="60000"/>
                  <a:lumOff val="40000"/>
                </a:schemeClr>
              </a:solidFill>
            </a:endParaRPr>
          </a:p>
        </p:txBody>
      </p:sp>
      <p:cxnSp>
        <p:nvCxnSpPr>
          <p:cNvPr id="8" name="Straight Connector 7">
            <a:extLst>
              <a:ext uri="{FF2B5EF4-FFF2-40B4-BE49-F238E27FC236}">
                <a16:creationId xmlns:a16="http://schemas.microsoft.com/office/drawing/2014/main" id="{C894DAE3-37C6-D345-95D7-9051DCB8DD65}"/>
              </a:ext>
            </a:extLst>
          </p:cNvPr>
          <p:cNvCxnSpPr/>
          <p:nvPr userDrawn="1"/>
        </p:nvCxnSpPr>
        <p:spPr>
          <a:xfrm>
            <a:off x="1686113" y="1173408"/>
            <a:ext cx="2267339" cy="0"/>
          </a:xfrm>
          <a:prstGeom prst="line">
            <a:avLst/>
          </a:prstGeom>
          <a:ln w="38100">
            <a:solidFill>
              <a:srgbClr val="31859C"/>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1CA75D8B-45B2-A14E-8873-9C44976C8E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8449" y="485924"/>
            <a:ext cx="879403" cy="559049"/>
          </a:xfrm>
          <a:prstGeom prst="rect">
            <a:avLst/>
          </a:prstGeom>
        </p:spPr>
      </p:pic>
      <p:pic>
        <p:nvPicPr>
          <p:cNvPr id="9" name="Picture 8">
            <a:extLst>
              <a:ext uri="{FF2B5EF4-FFF2-40B4-BE49-F238E27FC236}">
                <a16:creationId xmlns:a16="http://schemas.microsoft.com/office/drawing/2014/main" id="{D70F1F44-858B-B14F-9283-3CA74E924853}"/>
              </a:ext>
            </a:extLst>
          </p:cNvPr>
          <p:cNvPicPr>
            <a:picLocks noChangeAspect="1"/>
          </p:cNvPicPr>
          <p:nvPr userDrawn="1"/>
        </p:nvPicPr>
        <p:blipFill rotWithShape="1">
          <a:blip r:embed="rId3" cstate="screen">
            <a:duotone>
              <a:schemeClr val="bg2">
                <a:shade val="45000"/>
                <a:satMod val="135000"/>
              </a:schemeClr>
              <a:prstClr val="white"/>
            </a:duotone>
            <a:alphaModFix amt="20000"/>
            <a:extLst>
              <a:ext uri="{28A0092B-C50C-407E-A947-70E740481C1C}">
                <a14:useLocalDpi xmlns:a14="http://schemas.microsoft.com/office/drawing/2010/main"/>
              </a:ext>
            </a:extLst>
          </a:blip>
          <a:srcRect/>
          <a:stretch/>
        </p:blipFill>
        <p:spPr>
          <a:xfrm>
            <a:off x="6035040" y="0"/>
            <a:ext cx="6156960" cy="6189786"/>
          </a:xfrm>
          <a:prstGeom prst="rect">
            <a:avLst/>
          </a:prstGeom>
        </p:spPr>
      </p:pic>
      <p:sp>
        <p:nvSpPr>
          <p:cNvPr id="12" name="Footer Placeholder 17">
            <a:extLst>
              <a:ext uri="{FF2B5EF4-FFF2-40B4-BE49-F238E27FC236}">
                <a16:creationId xmlns:a16="http://schemas.microsoft.com/office/drawing/2014/main" id="{2753748C-8AC3-924B-B935-AB291050BF1E}"/>
              </a:ext>
            </a:extLst>
          </p:cNvPr>
          <p:cNvSpPr txBox="1">
            <a:spLocks/>
          </p:cNvSpPr>
          <p:nvPr userDrawn="1"/>
        </p:nvSpPr>
        <p:spPr>
          <a:xfrm>
            <a:off x="10681571" y="6366930"/>
            <a:ext cx="1085882" cy="365125"/>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defRPr/>
            </a:pPr>
            <a:r>
              <a:rPr lang="en-US" sz="1000" b="1" i="0" dirty="0">
                <a:solidFill>
                  <a:srgbClr val="595B5D"/>
                </a:solidFill>
                <a:latin typeface="Panton ExtraBold" pitchFamily="2" charset="77"/>
              </a:rPr>
              <a:t>DO IT BETTER</a:t>
            </a:r>
          </a:p>
        </p:txBody>
      </p:sp>
      <p:sp>
        <p:nvSpPr>
          <p:cNvPr id="2" name="Title 1">
            <a:extLst>
              <a:ext uri="{FF2B5EF4-FFF2-40B4-BE49-F238E27FC236}">
                <a16:creationId xmlns:a16="http://schemas.microsoft.com/office/drawing/2014/main" id="{48A323C6-542F-C345-94CD-1280E02EF6F8}"/>
              </a:ext>
            </a:extLst>
          </p:cNvPr>
          <p:cNvSpPr>
            <a:spLocks noGrp="1"/>
          </p:cNvSpPr>
          <p:nvPr>
            <p:ph type="title"/>
          </p:nvPr>
        </p:nvSpPr>
        <p:spPr>
          <a:xfrm>
            <a:off x="1686113" y="485924"/>
            <a:ext cx="10081340" cy="598912"/>
          </a:xfrm>
          <a:prstGeom prst="rect">
            <a:avLst/>
          </a:prstGeom>
        </p:spPr>
        <p:txBody>
          <a:bodyPr anchor="ctr"/>
          <a:lstStyle>
            <a:lvl1pPr>
              <a:defRPr sz="3200" b="1">
                <a:solidFill>
                  <a:srgbClr val="31859C"/>
                </a:solidFill>
                <a:latin typeface="Panton"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C41F20D8-34C1-1643-A756-70B9461ED4C7}"/>
              </a:ext>
            </a:extLst>
          </p:cNvPr>
          <p:cNvSpPr>
            <a:spLocks noGrp="1"/>
          </p:cNvSpPr>
          <p:nvPr>
            <p:ph type="body" sz="quarter" idx="10"/>
          </p:nvPr>
        </p:nvSpPr>
        <p:spPr>
          <a:xfrm>
            <a:off x="631190" y="1458462"/>
            <a:ext cx="11136263" cy="4707963"/>
          </a:xfrm>
          <a:prstGeom prst="rect">
            <a:avLst/>
          </a:prstGeom>
        </p:spPr>
        <p:txBody>
          <a:bodyPr/>
          <a:lstStyle>
            <a:lvl1pPr>
              <a:defRPr sz="1800">
                <a:solidFill>
                  <a:schemeClr val="tx1">
                    <a:lumMod val="85000"/>
                    <a:lumOff val="15000"/>
                  </a:schemeClr>
                </a:solidFill>
                <a:latin typeface="Panton" pitchFamily="2" charset="77"/>
              </a:defRPr>
            </a:lvl1pPr>
            <a:lvl2pPr>
              <a:defRPr sz="1600">
                <a:solidFill>
                  <a:schemeClr val="tx1">
                    <a:lumMod val="85000"/>
                    <a:lumOff val="15000"/>
                  </a:schemeClr>
                </a:solidFill>
                <a:latin typeface="Panton" pitchFamily="2" charset="77"/>
              </a:defRPr>
            </a:lvl2pPr>
            <a:lvl3pPr>
              <a:defRPr sz="1400">
                <a:solidFill>
                  <a:schemeClr val="tx1">
                    <a:lumMod val="85000"/>
                    <a:lumOff val="15000"/>
                  </a:schemeClr>
                </a:solidFill>
                <a:latin typeface="Panton" pitchFamily="2" charset="77"/>
              </a:defRPr>
            </a:lvl3pPr>
            <a:lvl4pPr>
              <a:defRPr sz="1800">
                <a:latin typeface="Panton" pitchFamily="2" charset="77"/>
              </a:defRPr>
            </a:lvl4pPr>
            <a:lvl5pPr>
              <a:defRPr sz="1800">
                <a:latin typeface="Panton" pitchFamily="2" charset="77"/>
              </a:defRPr>
            </a:lvl5pPr>
          </a:lstStyle>
          <a:p>
            <a:pPr lvl="0"/>
            <a:r>
              <a:rPr lang="en-US" dirty="0"/>
              <a:t>Edit Master text styles</a:t>
            </a:r>
          </a:p>
          <a:p>
            <a:pPr lvl="1"/>
            <a:r>
              <a:rPr lang="en-US" dirty="0"/>
              <a:t>Second level</a:t>
            </a:r>
          </a:p>
          <a:p>
            <a:pPr lvl="2"/>
            <a:r>
              <a:rPr lang="en-US" dirty="0"/>
              <a:t>Third level</a:t>
            </a:r>
          </a:p>
        </p:txBody>
      </p:sp>
      <p:sp>
        <p:nvSpPr>
          <p:cNvPr id="14" name="Content Placeholder 13">
            <a:extLst>
              <a:ext uri="{FF2B5EF4-FFF2-40B4-BE49-F238E27FC236}">
                <a16:creationId xmlns:a16="http://schemas.microsoft.com/office/drawing/2014/main" id="{15D75D42-ACAB-9C46-AE35-E321EE22C8EF}"/>
              </a:ext>
            </a:extLst>
          </p:cNvPr>
          <p:cNvSpPr>
            <a:spLocks noGrp="1"/>
          </p:cNvSpPr>
          <p:nvPr>
            <p:ph sz="quarter" idx="11" hasCustomPrompt="1"/>
          </p:nvPr>
        </p:nvSpPr>
        <p:spPr>
          <a:xfrm>
            <a:off x="1686113" y="137098"/>
            <a:ext cx="10081340" cy="284163"/>
          </a:xfrm>
          <a:prstGeom prst="rect">
            <a:avLst/>
          </a:prstGeom>
        </p:spPr>
        <p:txBody>
          <a:bodyPr anchor="ctr"/>
          <a:lstStyle>
            <a:lvl1pPr marL="0" indent="0">
              <a:buNone/>
              <a:defRPr lang="en-US" sz="1800" b="0" smtClean="0">
                <a:solidFill>
                  <a:srgbClr val="31859C"/>
                </a:solidFill>
                <a:latin typeface="Panton" pitchFamily="2" charset="77"/>
                <a:ea typeface="+mj-ea"/>
                <a:cs typeface="+mj-cs"/>
              </a:defRPr>
            </a:lvl1pPr>
            <a:lvl2pPr>
              <a:defRPr lang="en-US" sz="4400" smtClean="0">
                <a:latin typeface="Calibri Light" panose="020F0302020204030204" pitchFamily="34" charset="0"/>
              </a:defRPr>
            </a:lvl2pPr>
            <a:lvl3pPr marL="914400" indent="0">
              <a:buNone/>
              <a:defRPr lang="en-US" sz="4400" smtClean="0">
                <a:latin typeface="Calibri Light" panose="020F0302020204030204" pitchFamily="34" charset="0"/>
              </a:defRPr>
            </a:lvl3pPr>
            <a:lvl4pPr>
              <a:defRPr lang="en-US" sz="4400" smtClean="0">
                <a:latin typeface="Calibri Light" panose="020F0302020204030204" pitchFamily="34" charset="0"/>
              </a:defRPr>
            </a:lvl4pPr>
            <a:lvl5pPr>
              <a:defRPr lang="en-US" sz="4400">
                <a:latin typeface="Calibri Light" panose="020F0302020204030204" pitchFamily="34" charset="0"/>
              </a:defRPr>
            </a:lvl5pPr>
          </a:lstStyle>
          <a:p>
            <a:pPr lvl="0">
              <a:spcBef>
                <a:spcPct val="0"/>
              </a:spcBef>
            </a:pPr>
            <a:r>
              <a:rPr lang="en-US" dirty="0"/>
              <a:t>Click to add subtitle</a:t>
            </a:r>
          </a:p>
        </p:txBody>
      </p:sp>
    </p:spTree>
    <p:extLst>
      <p:ext uri="{BB962C8B-B14F-4D97-AF65-F5344CB8AC3E}">
        <p14:creationId xmlns:p14="http://schemas.microsoft.com/office/powerpoint/2010/main" val="392912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údo com Legenda">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4ED3CFAA-8DC3-4700-B575-F11182BC2430}"/>
              </a:ext>
            </a:extLst>
          </p:cNvPr>
          <p:cNvSpPr/>
          <p:nvPr userDrawn="1"/>
        </p:nvSpPr>
        <p:spPr>
          <a:xfrm flipH="1">
            <a:off x="838200" y="365127"/>
            <a:ext cx="45719" cy="455271"/>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
        <p:nvSpPr>
          <p:cNvPr id="12" name="Retângulo 11">
            <a:extLst>
              <a:ext uri="{FF2B5EF4-FFF2-40B4-BE49-F238E27FC236}">
                <a16:creationId xmlns:a16="http://schemas.microsoft.com/office/drawing/2014/main" id="{B4E6C3CB-8244-42B6-B4BA-6E768E2155B4}"/>
              </a:ext>
            </a:extLst>
          </p:cNvPr>
          <p:cNvSpPr/>
          <p:nvPr userDrawn="1"/>
        </p:nvSpPr>
        <p:spPr>
          <a:xfrm>
            <a:off x="-1" y="0"/>
            <a:ext cx="668165"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
        <p:nvSpPr>
          <p:cNvPr id="14" name="Título 1">
            <a:extLst>
              <a:ext uri="{FF2B5EF4-FFF2-40B4-BE49-F238E27FC236}">
                <a16:creationId xmlns:a16="http://schemas.microsoft.com/office/drawing/2014/main" id="{5A3B14B4-86F0-4DCF-A893-4C7887E41297}"/>
              </a:ext>
            </a:extLst>
          </p:cNvPr>
          <p:cNvSpPr>
            <a:spLocks noGrp="1"/>
          </p:cNvSpPr>
          <p:nvPr>
            <p:ph type="title" hasCustomPrompt="1"/>
          </p:nvPr>
        </p:nvSpPr>
        <p:spPr>
          <a:xfrm>
            <a:off x="838200" y="365127"/>
            <a:ext cx="10515600" cy="455271"/>
          </a:xfrm>
        </p:spPr>
        <p:txBody>
          <a:bodyPr>
            <a:normAutofit/>
          </a:bodyPr>
          <a:lstStyle>
            <a:lvl1pPr>
              <a:defRPr sz="2400" b="0">
                <a:solidFill>
                  <a:schemeClr val="tx1">
                    <a:lumMod val="65000"/>
                    <a:lumOff val="35000"/>
                  </a:schemeClr>
                </a:solidFill>
                <a:latin typeface="Panton" panose="00000500000000000000" pitchFamily="50" charset="0"/>
                <a:cs typeface="Biome" panose="020B0502040204020203" pitchFamily="34" charset="0"/>
              </a:defRPr>
            </a:lvl1pPr>
          </a:lstStyle>
          <a:p>
            <a:r>
              <a:rPr lang="pt-PT" dirty="0" err="1"/>
              <a:t>Title</a:t>
            </a:r>
            <a:r>
              <a:rPr lang="pt-PT" dirty="0"/>
              <a:t>  </a:t>
            </a:r>
          </a:p>
        </p:txBody>
      </p:sp>
      <p:pic>
        <p:nvPicPr>
          <p:cNvPr id="9" name="Imagem 8">
            <a:extLst>
              <a:ext uri="{FF2B5EF4-FFF2-40B4-BE49-F238E27FC236}">
                <a16:creationId xmlns:a16="http://schemas.microsoft.com/office/drawing/2014/main" id="{5E024F40-0226-421B-9987-31ADB58A84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62010" y="165294"/>
            <a:ext cx="891791" cy="891791"/>
          </a:xfrm>
          <a:prstGeom prst="rect">
            <a:avLst/>
          </a:prstGeom>
        </p:spPr>
      </p:pic>
      <p:sp>
        <p:nvSpPr>
          <p:cNvPr id="11" name="Marcador de Posição do Texto 2">
            <a:extLst>
              <a:ext uri="{FF2B5EF4-FFF2-40B4-BE49-F238E27FC236}">
                <a16:creationId xmlns:a16="http://schemas.microsoft.com/office/drawing/2014/main" id="{9D077929-6574-4DE3-AE6A-0CFC1CC83B78}"/>
              </a:ext>
            </a:extLst>
          </p:cNvPr>
          <p:cNvSpPr>
            <a:spLocks noGrp="1"/>
          </p:cNvSpPr>
          <p:nvPr>
            <p:ph idx="1" hasCustomPrompt="1"/>
          </p:nvPr>
        </p:nvSpPr>
        <p:spPr>
          <a:xfrm>
            <a:off x="838200" y="1449610"/>
            <a:ext cx="4116388" cy="4351338"/>
          </a:xfrm>
          <a:prstGeom prst="rect">
            <a:avLst/>
          </a:prstGeom>
        </p:spPr>
        <p:txBody>
          <a:bodyPr vert="horz" lIns="91440" tIns="45720" rIns="91440" bIns="45720" rtlCol="0" anchor="ctr">
            <a:normAutofit/>
          </a:bodyPr>
          <a:lstStyle>
            <a:lvl1pPr>
              <a:defRPr>
                <a:solidFill>
                  <a:schemeClr val="tx1">
                    <a:lumMod val="65000"/>
                    <a:lumOff val="35000"/>
                  </a:schemeClr>
                </a:solidFill>
              </a:defRPr>
            </a:lvl1pPr>
            <a:lvl2pPr marL="457200" indent="0">
              <a:buFontTx/>
              <a:buNone/>
              <a:defRPr sz="1400">
                <a:solidFill>
                  <a:schemeClr val="tx1">
                    <a:lumMod val="65000"/>
                    <a:lumOff val="35000"/>
                  </a:schemeClr>
                </a:solidFill>
                <a:latin typeface="Panton" panose="00000500000000000000" pitchFamily="50" charset="0"/>
              </a:defRPr>
            </a:lvl2pPr>
            <a:lvl5pPr>
              <a:defRPr sz="1400">
                <a:solidFill>
                  <a:schemeClr val="tx1">
                    <a:lumMod val="65000"/>
                    <a:lumOff val="35000"/>
                  </a:schemeClr>
                </a:solidFill>
                <a:latin typeface="Panton" panose="00000500000000000000" pitchFamily="50"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
        <p:nvSpPr>
          <p:cNvPr id="13" name="Marcador de Posição do Texto 2">
            <a:extLst>
              <a:ext uri="{FF2B5EF4-FFF2-40B4-BE49-F238E27FC236}">
                <a16:creationId xmlns:a16="http://schemas.microsoft.com/office/drawing/2014/main" id="{1536D739-F57E-41B3-A012-CC7E66B0FFF4}"/>
              </a:ext>
            </a:extLst>
          </p:cNvPr>
          <p:cNvSpPr>
            <a:spLocks noGrp="1"/>
          </p:cNvSpPr>
          <p:nvPr>
            <p:ph idx="11" hasCustomPrompt="1"/>
          </p:nvPr>
        </p:nvSpPr>
        <p:spPr>
          <a:xfrm>
            <a:off x="5181599" y="1449610"/>
            <a:ext cx="6172199" cy="4351338"/>
          </a:xfrm>
          <a:prstGeom prst="rect">
            <a:avLst/>
          </a:prstGeom>
        </p:spPr>
        <p:txBody>
          <a:bodyPr vert="horz" lIns="91440" tIns="45720" rIns="91440" bIns="45720" rtlCol="0" anchor="ctr">
            <a:normAutofit/>
          </a:bodyPr>
          <a:lstStyle>
            <a:lvl1pPr>
              <a:defRPr>
                <a:solidFill>
                  <a:schemeClr val="tx1">
                    <a:lumMod val="65000"/>
                    <a:lumOff val="35000"/>
                  </a:schemeClr>
                </a:solidFill>
              </a:defRPr>
            </a:lvl1pPr>
            <a:lvl2pPr marL="457200" indent="0">
              <a:buFontTx/>
              <a:buNone/>
              <a:defRPr sz="1400">
                <a:solidFill>
                  <a:schemeClr val="tx1">
                    <a:lumMod val="65000"/>
                    <a:lumOff val="35000"/>
                  </a:schemeClr>
                </a:solidFill>
                <a:latin typeface="Panton" panose="00000500000000000000" pitchFamily="50" charset="0"/>
              </a:defRPr>
            </a:lvl2pPr>
            <a:lvl5pPr>
              <a:defRPr sz="1400">
                <a:solidFill>
                  <a:schemeClr val="tx1">
                    <a:lumMod val="65000"/>
                    <a:lumOff val="35000"/>
                  </a:schemeClr>
                </a:solidFill>
                <a:latin typeface="Panton" panose="00000500000000000000" pitchFamily="50"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Tree>
    <p:extLst>
      <p:ext uri="{BB962C8B-B14F-4D97-AF65-F5344CB8AC3E}">
        <p14:creationId xmlns:p14="http://schemas.microsoft.com/office/powerpoint/2010/main" val="100943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Em branco">
    <p:bg>
      <p:bgPr>
        <a:solidFill>
          <a:schemeClr val="bg1">
            <a:lumMod val="95000"/>
          </a:schemeClr>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F8665F92-4847-4F1E-A7F5-957ABC30D3C8}"/>
              </a:ext>
            </a:extLst>
          </p:cNvPr>
          <p:cNvSpPr/>
          <p:nvPr userDrawn="1"/>
        </p:nvSpPr>
        <p:spPr>
          <a:xfrm flipH="1">
            <a:off x="838200" y="365127"/>
            <a:ext cx="45719" cy="455271"/>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
        <p:nvSpPr>
          <p:cNvPr id="9" name="Retângulo 8">
            <a:extLst>
              <a:ext uri="{FF2B5EF4-FFF2-40B4-BE49-F238E27FC236}">
                <a16:creationId xmlns:a16="http://schemas.microsoft.com/office/drawing/2014/main" id="{8EF19236-2238-4F24-9650-6049066F512F}"/>
              </a:ext>
            </a:extLst>
          </p:cNvPr>
          <p:cNvSpPr/>
          <p:nvPr userDrawn="1"/>
        </p:nvSpPr>
        <p:spPr>
          <a:xfrm>
            <a:off x="-1" y="0"/>
            <a:ext cx="668165"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
        <p:nvSpPr>
          <p:cNvPr id="13" name="Título 1">
            <a:extLst>
              <a:ext uri="{FF2B5EF4-FFF2-40B4-BE49-F238E27FC236}">
                <a16:creationId xmlns:a16="http://schemas.microsoft.com/office/drawing/2014/main" id="{659C446E-44A7-46B9-8C4E-58F5E0F8333E}"/>
              </a:ext>
            </a:extLst>
          </p:cNvPr>
          <p:cNvSpPr>
            <a:spLocks noGrp="1"/>
          </p:cNvSpPr>
          <p:nvPr>
            <p:ph type="title" hasCustomPrompt="1"/>
          </p:nvPr>
        </p:nvSpPr>
        <p:spPr>
          <a:xfrm>
            <a:off x="838200" y="365127"/>
            <a:ext cx="10515600" cy="455271"/>
          </a:xfrm>
        </p:spPr>
        <p:txBody>
          <a:bodyPr>
            <a:normAutofit/>
          </a:bodyPr>
          <a:lstStyle>
            <a:lvl1pPr>
              <a:defRPr sz="2400" b="0">
                <a:solidFill>
                  <a:schemeClr val="tx1">
                    <a:lumMod val="65000"/>
                    <a:lumOff val="35000"/>
                  </a:schemeClr>
                </a:solidFill>
                <a:latin typeface="Panton" panose="00000500000000000000" pitchFamily="50" charset="0"/>
                <a:cs typeface="Biome" panose="020B0502040204020203" pitchFamily="34" charset="0"/>
              </a:defRPr>
            </a:lvl1pPr>
          </a:lstStyle>
          <a:p>
            <a:r>
              <a:rPr lang="pt-PT" dirty="0" err="1"/>
              <a:t>Title</a:t>
            </a:r>
            <a:r>
              <a:rPr lang="pt-PT" dirty="0"/>
              <a:t>  </a:t>
            </a:r>
          </a:p>
        </p:txBody>
      </p:sp>
      <p:pic>
        <p:nvPicPr>
          <p:cNvPr id="12" name="Imagem 11">
            <a:extLst>
              <a:ext uri="{FF2B5EF4-FFF2-40B4-BE49-F238E27FC236}">
                <a16:creationId xmlns:a16="http://schemas.microsoft.com/office/drawing/2014/main" id="{EBAC0F61-4A1D-4382-9958-BB891E2AC0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62010" y="165294"/>
            <a:ext cx="891791" cy="891791"/>
          </a:xfrm>
          <a:prstGeom prst="rect">
            <a:avLst/>
          </a:prstGeom>
        </p:spPr>
      </p:pic>
      <p:sp>
        <p:nvSpPr>
          <p:cNvPr id="8" name="Marcador de Posição de Conteúdo 12">
            <a:extLst>
              <a:ext uri="{FF2B5EF4-FFF2-40B4-BE49-F238E27FC236}">
                <a16:creationId xmlns:a16="http://schemas.microsoft.com/office/drawing/2014/main" id="{5A4FC626-699D-4CFE-9223-870D721C78CB}"/>
              </a:ext>
            </a:extLst>
          </p:cNvPr>
          <p:cNvSpPr>
            <a:spLocks noGrp="1"/>
          </p:cNvSpPr>
          <p:nvPr>
            <p:ph idx="4294967295" hasCustomPrompt="1"/>
          </p:nvPr>
        </p:nvSpPr>
        <p:spPr>
          <a:xfrm>
            <a:off x="838200" y="1449610"/>
            <a:ext cx="10515600" cy="4351338"/>
          </a:xfrm>
        </p:spPr>
        <p:txBody>
          <a:bodyPr anchor="ctr">
            <a:normAutofit/>
          </a:bodyPr>
          <a:lstStyle>
            <a:lvl1pPr marL="0" indent="0">
              <a:buNone/>
              <a:defRPr sz="1600" baseline="0">
                <a:solidFill>
                  <a:schemeClr val="tx1">
                    <a:lumMod val="65000"/>
                    <a:lumOff val="3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Tree>
    <p:extLst>
      <p:ext uri="{BB962C8B-B14F-4D97-AF65-F5344CB8AC3E}">
        <p14:creationId xmlns:p14="http://schemas.microsoft.com/office/powerpoint/2010/main" val="330527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Em branco">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F7666EBF-F161-4D71-9215-7067BD0010F9}"/>
              </a:ext>
            </a:extLst>
          </p:cNvPr>
          <p:cNvSpPr/>
          <p:nvPr userDrawn="1"/>
        </p:nvSpPr>
        <p:spPr>
          <a:xfrm>
            <a:off x="-1" y="0"/>
            <a:ext cx="5115941"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
        <p:nvSpPr>
          <p:cNvPr id="4" name="Retângulo 3">
            <a:extLst>
              <a:ext uri="{FF2B5EF4-FFF2-40B4-BE49-F238E27FC236}">
                <a16:creationId xmlns:a16="http://schemas.microsoft.com/office/drawing/2014/main" id="{341D4713-3046-4A21-99A5-C5A59D42E6C8}"/>
              </a:ext>
            </a:extLst>
          </p:cNvPr>
          <p:cNvSpPr/>
          <p:nvPr userDrawn="1"/>
        </p:nvSpPr>
        <p:spPr>
          <a:xfrm>
            <a:off x="11523836" y="0"/>
            <a:ext cx="668165"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
        <p:nvSpPr>
          <p:cNvPr id="5" name="Título 1">
            <a:extLst>
              <a:ext uri="{FF2B5EF4-FFF2-40B4-BE49-F238E27FC236}">
                <a16:creationId xmlns:a16="http://schemas.microsoft.com/office/drawing/2014/main" id="{7B576BC0-1944-462F-8E00-45E114E6D5FE}"/>
              </a:ext>
            </a:extLst>
          </p:cNvPr>
          <p:cNvSpPr>
            <a:spLocks noGrp="1"/>
          </p:cNvSpPr>
          <p:nvPr>
            <p:ph type="title" hasCustomPrompt="1"/>
          </p:nvPr>
        </p:nvSpPr>
        <p:spPr>
          <a:xfrm>
            <a:off x="838201" y="365127"/>
            <a:ext cx="3323601" cy="455271"/>
          </a:xfrm>
        </p:spPr>
        <p:txBody>
          <a:bodyPr>
            <a:normAutofit/>
          </a:bodyPr>
          <a:lstStyle>
            <a:lvl1pPr>
              <a:defRPr sz="2400" b="1">
                <a:solidFill>
                  <a:schemeClr val="bg1"/>
                </a:solidFill>
                <a:latin typeface="Panton" panose="00000500000000000000" pitchFamily="50" charset="0"/>
              </a:defRPr>
            </a:lvl1pPr>
          </a:lstStyle>
          <a:p>
            <a:r>
              <a:rPr lang="pt-PT" dirty="0" err="1"/>
              <a:t>Title</a:t>
            </a:r>
            <a:r>
              <a:rPr lang="pt-PT" dirty="0"/>
              <a:t>  </a:t>
            </a:r>
          </a:p>
        </p:txBody>
      </p:sp>
      <p:sp>
        <p:nvSpPr>
          <p:cNvPr id="6" name="Retângulo 5">
            <a:extLst>
              <a:ext uri="{FF2B5EF4-FFF2-40B4-BE49-F238E27FC236}">
                <a16:creationId xmlns:a16="http://schemas.microsoft.com/office/drawing/2014/main" id="{DEE45F67-2E3B-4F86-9591-25C262CE3D42}"/>
              </a:ext>
            </a:extLst>
          </p:cNvPr>
          <p:cNvSpPr/>
          <p:nvPr userDrawn="1"/>
        </p:nvSpPr>
        <p:spPr>
          <a:xfrm flipH="1">
            <a:off x="838200" y="365127"/>
            <a:ext cx="45719" cy="455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pic>
        <p:nvPicPr>
          <p:cNvPr id="12" name="Imagem 11">
            <a:extLst>
              <a:ext uri="{FF2B5EF4-FFF2-40B4-BE49-F238E27FC236}">
                <a16:creationId xmlns:a16="http://schemas.microsoft.com/office/drawing/2014/main" id="{4E04B1AB-F562-4B03-8B09-B726278559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62010" y="165294"/>
            <a:ext cx="891791" cy="891791"/>
          </a:xfrm>
          <a:prstGeom prst="rect">
            <a:avLst/>
          </a:prstGeom>
        </p:spPr>
      </p:pic>
      <p:sp>
        <p:nvSpPr>
          <p:cNvPr id="14" name="Footer Placeholder 17">
            <a:extLst>
              <a:ext uri="{FF2B5EF4-FFF2-40B4-BE49-F238E27FC236}">
                <a16:creationId xmlns:a16="http://schemas.microsoft.com/office/drawing/2014/main" id="{BB69FCA4-07BB-4145-A6E7-D10A659D4EF5}"/>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10" name="Marcador de Posição de Conteúdo 12">
            <a:extLst>
              <a:ext uri="{FF2B5EF4-FFF2-40B4-BE49-F238E27FC236}">
                <a16:creationId xmlns:a16="http://schemas.microsoft.com/office/drawing/2014/main" id="{155EBB87-45C7-4E02-B7B2-12EC24E0B9E8}"/>
              </a:ext>
            </a:extLst>
          </p:cNvPr>
          <p:cNvSpPr>
            <a:spLocks noGrp="1"/>
          </p:cNvSpPr>
          <p:nvPr>
            <p:ph idx="4294967295" hasCustomPrompt="1"/>
          </p:nvPr>
        </p:nvSpPr>
        <p:spPr>
          <a:xfrm>
            <a:off x="838200" y="1449610"/>
            <a:ext cx="3317622" cy="4351338"/>
          </a:xfrm>
        </p:spPr>
        <p:txBody>
          <a:bodyPr anchor="ctr">
            <a:normAutofit/>
          </a:bodyPr>
          <a:lstStyle>
            <a:lvl1pPr marL="0" indent="0">
              <a:buNone/>
              <a:defRPr sz="160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
        <p:nvSpPr>
          <p:cNvPr id="13" name="Marcador de Posição de Conteúdo 12">
            <a:extLst>
              <a:ext uri="{FF2B5EF4-FFF2-40B4-BE49-F238E27FC236}">
                <a16:creationId xmlns:a16="http://schemas.microsoft.com/office/drawing/2014/main" id="{570C0F79-3321-48FB-B5EE-80F09F45158D}"/>
              </a:ext>
            </a:extLst>
          </p:cNvPr>
          <p:cNvSpPr>
            <a:spLocks noGrp="1"/>
          </p:cNvSpPr>
          <p:nvPr>
            <p:ph idx="4294967295" hasCustomPrompt="1"/>
          </p:nvPr>
        </p:nvSpPr>
        <p:spPr>
          <a:xfrm>
            <a:off x="5601392" y="1449610"/>
            <a:ext cx="5437910" cy="4351338"/>
          </a:xfrm>
        </p:spPr>
        <p:txBody>
          <a:bodyPr anchor="ctr">
            <a:normAutofit/>
          </a:bodyPr>
          <a:lstStyle>
            <a:lvl1pPr marL="0" indent="0">
              <a:buNone/>
              <a:defRPr sz="1600" baseline="0">
                <a:solidFill>
                  <a:schemeClr val="tx1">
                    <a:lumMod val="65000"/>
                    <a:lumOff val="3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Tree>
    <p:extLst>
      <p:ext uri="{BB962C8B-B14F-4D97-AF65-F5344CB8AC3E}">
        <p14:creationId xmlns:p14="http://schemas.microsoft.com/office/powerpoint/2010/main" val="250564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Em branco">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F7666EBF-F161-4D71-9215-7067BD0010F9}"/>
              </a:ext>
            </a:extLst>
          </p:cNvPr>
          <p:cNvSpPr/>
          <p:nvPr userDrawn="1"/>
        </p:nvSpPr>
        <p:spPr>
          <a:xfrm>
            <a:off x="-1" y="0"/>
            <a:ext cx="5115941"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
        <p:nvSpPr>
          <p:cNvPr id="4" name="Retângulo 3">
            <a:extLst>
              <a:ext uri="{FF2B5EF4-FFF2-40B4-BE49-F238E27FC236}">
                <a16:creationId xmlns:a16="http://schemas.microsoft.com/office/drawing/2014/main" id="{341D4713-3046-4A21-99A5-C5A59D42E6C8}"/>
              </a:ext>
            </a:extLst>
          </p:cNvPr>
          <p:cNvSpPr/>
          <p:nvPr userDrawn="1"/>
        </p:nvSpPr>
        <p:spPr>
          <a:xfrm>
            <a:off x="11523836" y="0"/>
            <a:ext cx="668165"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
        <p:nvSpPr>
          <p:cNvPr id="5" name="Título 1">
            <a:extLst>
              <a:ext uri="{FF2B5EF4-FFF2-40B4-BE49-F238E27FC236}">
                <a16:creationId xmlns:a16="http://schemas.microsoft.com/office/drawing/2014/main" id="{7B576BC0-1944-462F-8E00-45E114E6D5FE}"/>
              </a:ext>
            </a:extLst>
          </p:cNvPr>
          <p:cNvSpPr>
            <a:spLocks noGrp="1"/>
          </p:cNvSpPr>
          <p:nvPr>
            <p:ph type="title" hasCustomPrompt="1"/>
          </p:nvPr>
        </p:nvSpPr>
        <p:spPr>
          <a:xfrm>
            <a:off x="838201" y="365127"/>
            <a:ext cx="3323601" cy="455271"/>
          </a:xfrm>
        </p:spPr>
        <p:txBody>
          <a:bodyPr>
            <a:normAutofit/>
          </a:bodyPr>
          <a:lstStyle>
            <a:lvl1pPr>
              <a:defRPr sz="2400" b="1">
                <a:solidFill>
                  <a:schemeClr val="bg1"/>
                </a:solidFill>
                <a:latin typeface="Panton" panose="00000500000000000000" pitchFamily="50" charset="0"/>
              </a:defRPr>
            </a:lvl1pPr>
          </a:lstStyle>
          <a:p>
            <a:r>
              <a:rPr lang="pt-PT" dirty="0" err="1"/>
              <a:t>Title</a:t>
            </a:r>
            <a:r>
              <a:rPr lang="pt-PT" dirty="0"/>
              <a:t>  </a:t>
            </a:r>
          </a:p>
        </p:txBody>
      </p:sp>
      <p:sp>
        <p:nvSpPr>
          <p:cNvPr id="6" name="Retângulo 5">
            <a:extLst>
              <a:ext uri="{FF2B5EF4-FFF2-40B4-BE49-F238E27FC236}">
                <a16:creationId xmlns:a16="http://schemas.microsoft.com/office/drawing/2014/main" id="{DEE45F67-2E3B-4F86-9591-25C262CE3D42}"/>
              </a:ext>
            </a:extLst>
          </p:cNvPr>
          <p:cNvSpPr/>
          <p:nvPr userDrawn="1"/>
        </p:nvSpPr>
        <p:spPr>
          <a:xfrm flipH="1">
            <a:off x="838200" y="365127"/>
            <a:ext cx="45719" cy="455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pic>
        <p:nvPicPr>
          <p:cNvPr id="12" name="Imagem 11">
            <a:extLst>
              <a:ext uri="{FF2B5EF4-FFF2-40B4-BE49-F238E27FC236}">
                <a16:creationId xmlns:a16="http://schemas.microsoft.com/office/drawing/2014/main" id="{4E04B1AB-F562-4B03-8B09-B726278559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62010" y="165294"/>
            <a:ext cx="891791" cy="891791"/>
          </a:xfrm>
          <a:prstGeom prst="rect">
            <a:avLst/>
          </a:prstGeom>
        </p:spPr>
      </p:pic>
      <p:sp>
        <p:nvSpPr>
          <p:cNvPr id="14" name="Footer Placeholder 17">
            <a:extLst>
              <a:ext uri="{FF2B5EF4-FFF2-40B4-BE49-F238E27FC236}">
                <a16:creationId xmlns:a16="http://schemas.microsoft.com/office/drawing/2014/main" id="{BB69FCA4-07BB-4145-A6E7-D10A659D4EF5}"/>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tx1">
                    <a:lumMod val="65000"/>
                    <a:lumOff val="35000"/>
                  </a:schemeClr>
                </a:solidFill>
                <a:latin typeface="Panton" pitchFamily="2" charset="77"/>
              </a:rPr>
              <a:t>CONFIDENTIAL</a:t>
            </a:r>
            <a:r>
              <a:rPr lang="en-US" sz="900" b="1" dirty="0">
                <a:solidFill>
                  <a:schemeClr val="tx1">
                    <a:lumMod val="65000"/>
                    <a:lumOff val="35000"/>
                  </a:schemeClr>
                </a:solidFill>
                <a:latin typeface="Panton" pitchFamily="2" charset="77"/>
              </a:rPr>
              <a:t> © </a:t>
            </a:r>
            <a:r>
              <a:rPr lang="en-US" sz="900" dirty="0">
                <a:solidFill>
                  <a:schemeClr val="tx1">
                    <a:lumMod val="65000"/>
                    <a:lumOff val="35000"/>
                  </a:schemeClr>
                </a:solidFill>
                <a:latin typeface="Panton" pitchFamily="2" charset="77"/>
              </a:rPr>
              <a:t>4Tune Engineering 2021</a:t>
            </a:r>
          </a:p>
        </p:txBody>
      </p:sp>
      <p:sp>
        <p:nvSpPr>
          <p:cNvPr id="15" name="Marcador de Posição de Conteúdo 12">
            <a:extLst>
              <a:ext uri="{FF2B5EF4-FFF2-40B4-BE49-F238E27FC236}">
                <a16:creationId xmlns:a16="http://schemas.microsoft.com/office/drawing/2014/main" id="{8134DA8D-857F-48F3-B125-B5FD79BEB0DE}"/>
              </a:ext>
            </a:extLst>
          </p:cNvPr>
          <p:cNvSpPr>
            <a:spLocks noGrp="1"/>
          </p:cNvSpPr>
          <p:nvPr>
            <p:ph idx="4294967295" hasCustomPrompt="1"/>
          </p:nvPr>
        </p:nvSpPr>
        <p:spPr>
          <a:xfrm>
            <a:off x="838200" y="1449610"/>
            <a:ext cx="3317622" cy="4351338"/>
          </a:xfrm>
        </p:spPr>
        <p:txBody>
          <a:bodyPr anchor="ctr">
            <a:normAutofit/>
          </a:bodyPr>
          <a:lstStyle>
            <a:lvl1pPr marL="0" indent="0">
              <a:buNone/>
              <a:defRPr sz="160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
        <p:nvSpPr>
          <p:cNvPr id="16" name="Marcador de Posição de Conteúdo 12">
            <a:extLst>
              <a:ext uri="{FF2B5EF4-FFF2-40B4-BE49-F238E27FC236}">
                <a16:creationId xmlns:a16="http://schemas.microsoft.com/office/drawing/2014/main" id="{2A3F4068-D3E9-4420-B3F5-5463A2B91D40}"/>
              </a:ext>
            </a:extLst>
          </p:cNvPr>
          <p:cNvSpPr>
            <a:spLocks noGrp="1"/>
          </p:cNvSpPr>
          <p:nvPr>
            <p:ph idx="4294967295" hasCustomPrompt="1"/>
          </p:nvPr>
        </p:nvSpPr>
        <p:spPr>
          <a:xfrm>
            <a:off x="5601392" y="1449610"/>
            <a:ext cx="5437910" cy="4351338"/>
          </a:xfrm>
        </p:spPr>
        <p:txBody>
          <a:bodyPr anchor="ctr">
            <a:normAutofit/>
          </a:bodyPr>
          <a:lstStyle>
            <a:lvl1pPr marL="0" indent="0">
              <a:buNone/>
              <a:defRPr sz="1600" baseline="0">
                <a:solidFill>
                  <a:schemeClr val="tx1">
                    <a:lumMod val="65000"/>
                    <a:lumOff val="3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Tree>
    <p:extLst>
      <p:ext uri="{BB962C8B-B14F-4D97-AF65-F5344CB8AC3E}">
        <p14:creationId xmlns:p14="http://schemas.microsoft.com/office/powerpoint/2010/main" val="336436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abeçalho da Secção">
    <p:bg>
      <p:bgPr>
        <a:solidFill>
          <a:srgbClr val="0069A7"/>
        </a:solidFill>
        <a:effectLst/>
      </p:bgPr>
    </p:b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AC692130-F0F6-42E0-A81A-7D19847993E1}"/>
              </a:ext>
            </a:extLst>
          </p:cNvPr>
          <p:cNvSpPr/>
          <p:nvPr userDrawn="1"/>
        </p:nvSpPr>
        <p:spPr>
          <a:xfrm>
            <a:off x="668164" y="0"/>
            <a:ext cx="11523836"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6" name="Retângulo 95">
            <a:extLst>
              <a:ext uri="{FF2B5EF4-FFF2-40B4-BE49-F238E27FC236}">
                <a16:creationId xmlns:a16="http://schemas.microsoft.com/office/drawing/2014/main" id="{A48CB742-A741-4FEB-9F2D-893C0284F6A0}"/>
              </a:ext>
            </a:extLst>
          </p:cNvPr>
          <p:cNvSpPr/>
          <p:nvPr userDrawn="1"/>
        </p:nvSpPr>
        <p:spPr>
          <a:xfrm flipH="1">
            <a:off x="838199" y="365125"/>
            <a:ext cx="45719" cy="455271"/>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7" name="Retângulo 96">
            <a:extLst>
              <a:ext uri="{FF2B5EF4-FFF2-40B4-BE49-F238E27FC236}">
                <a16:creationId xmlns:a16="http://schemas.microsoft.com/office/drawing/2014/main" id="{86131D24-D3D1-4665-BE8B-85D0EE766580}"/>
              </a:ext>
            </a:extLst>
          </p:cNvPr>
          <p:cNvSpPr/>
          <p:nvPr userDrawn="1"/>
        </p:nvSpPr>
        <p:spPr>
          <a:xfrm>
            <a:off x="-1" y="0"/>
            <a:ext cx="668165"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Título 1">
            <a:extLst>
              <a:ext uri="{FF2B5EF4-FFF2-40B4-BE49-F238E27FC236}">
                <a16:creationId xmlns:a16="http://schemas.microsoft.com/office/drawing/2014/main" id="{0164773D-A5C0-40F3-8918-29211409F8D9}"/>
              </a:ext>
            </a:extLst>
          </p:cNvPr>
          <p:cNvSpPr>
            <a:spLocks noGrp="1"/>
          </p:cNvSpPr>
          <p:nvPr>
            <p:ph type="title" hasCustomPrompt="1"/>
          </p:nvPr>
        </p:nvSpPr>
        <p:spPr>
          <a:xfrm>
            <a:off x="838200" y="365125"/>
            <a:ext cx="10515600" cy="455271"/>
          </a:xfrm>
        </p:spPr>
        <p:txBody>
          <a:bodyPr>
            <a:normAutofit/>
          </a:bodyPr>
          <a:lstStyle>
            <a:lvl1pPr>
              <a:defRPr sz="2400" b="1">
                <a:solidFill>
                  <a:schemeClr val="bg1"/>
                </a:solidFill>
                <a:latin typeface="Panton" panose="00000500000000000000" pitchFamily="50" charset="0"/>
                <a:cs typeface="Biome" panose="020B0502040204020203" pitchFamily="34" charset="0"/>
              </a:defRPr>
            </a:lvl1pPr>
          </a:lstStyle>
          <a:p>
            <a:r>
              <a:rPr lang="pt-PT" dirty="0" err="1"/>
              <a:t>Title</a:t>
            </a:r>
            <a:r>
              <a:rPr lang="pt-PT" dirty="0"/>
              <a:t>  </a:t>
            </a:r>
          </a:p>
        </p:txBody>
      </p:sp>
      <p:sp>
        <p:nvSpPr>
          <p:cNvPr id="14" name="Retângulo 13">
            <a:extLst>
              <a:ext uri="{FF2B5EF4-FFF2-40B4-BE49-F238E27FC236}">
                <a16:creationId xmlns:a16="http://schemas.microsoft.com/office/drawing/2014/main" id="{E3779330-2412-42D1-BAA0-13648BF6C8D1}"/>
              </a:ext>
            </a:extLst>
          </p:cNvPr>
          <p:cNvSpPr/>
          <p:nvPr userDrawn="1"/>
        </p:nvSpPr>
        <p:spPr>
          <a:xfrm>
            <a:off x="11523835" y="0"/>
            <a:ext cx="668165"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Slide Number Placeholder 5">
            <a:extLst>
              <a:ext uri="{FF2B5EF4-FFF2-40B4-BE49-F238E27FC236}">
                <a16:creationId xmlns:a16="http://schemas.microsoft.com/office/drawing/2014/main" id="{C3073933-E52C-4D4B-B252-8CD73328257B}"/>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bg1"/>
                </a:solidFill>
                <a:latin typeface="Panton" pitchFamily="2" charset="77"/>
              </a:rPr>
              <a:pPr>
                <a:defRPr/>
              </a:pPr>
              <a:t>‹#›</a:t>
            </a:fld>
            <a:endParaRPr lang="en-US" sz="900" dirty="0">
              <a:solidFill>
                <a:schemeClr val="bg1"/>
              </a:solidFill>
              <a:latin typeface="Panton" pitchFamily="2" charset="77"/>
            </a:endParaRPr>
          </a:p>
        </p:txBody>
      </p:sp>
      <p:sp>
        <p:nvSpPr>
          <p:cNvPr id="17" name="Footer Placeholder 17">
            <a:extLst>
              <a:ext uri="{FF2B5EF4-FFF2-40B4-BE49-F238E27FC236}">
                <a16:creationId xmlns:a16="http://schemas.microsoft.com/office/drawing/2014/main" id="{432847D2-8174-45B2-AF91-495EFB3AC5BB}"/>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12" name="Marcador de Posição da Data 3">
            <a:extLst>
              <a:ext uri="{FF2B5EF4-FFF2-40B4-BE49-F238E27FC236}">
                <a16:creationId xmlns:a16="http://schemas.microsoft.com/office/drawing/2014/main" id="{91A97790-8EF5-499C-BE8D-46908DEFCD96}"/>
              </a:ext>
            </a:extLst>
          </p:cNvPr>
          <p:cNvSpPr txBox="1">
            <a:spLocks/>
          </p:cNvSpPr>
          <p:nvPr userDrawn="1"/>
        </p:nvSpPr>
        <p:spPr>
          <a:xfrm>
            <a:off x="4693487" y="6357678"/>
            <a:ext cx="2805026" cy="365125"/>
          </a:xfrm>
          <a:prstGeom prst="rect">
            <a:avLst/>
          </a:prstGeom>
        </p:spPr>
        <p:txBody>
          <a:bodyPr vert="horz" lIns="91440" tIns="45720" rIns="91440" bIns="45720" rtlCol="0" anchor="ctr"/>
          <a:lstStyle>
            <a:defPPr>
              <a:defRPr lang="pt-PT"/>
            </a:defPPr>
            <a:lvl1pPr marL="0" algn="l" defTabSz="914400" rtl="0" eaLnBrk="1" latinLnBrk="0" hangingPunct="1">
              <a:defRPr sz="900" kern="1200">
                <a:solidFill>
                  <a:srgbClr val="6AAAE4"/>
                </a:solidFill>
                <a:latin typeface="Pant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ACD9D"/>
                </a:solidFill>
              </a:rPr>
              <a:t>Document Name</a:t>
            </a:r>
            <a:endParaRPr lang="pt-PT" dirty="0">
              <a:solidFill>
                <a:srgbClr val="FACD9D"/>
              </a:solidFill>
            </a:endParaRPr>
          </a:p>
        </p:txBody>
      </p:sp>
      <p:pic>
        <p:nvPicPr>
          <p:cNvPr id="18" name="Picture 17" descr="Logo&#10;&#10;Description automatically generated">
            <a:extLst>
              <a:ext uri="{FF2B5EF4-FFF2-40B4-BE49-F238E27FC236}">
                <a16:creationId xmlns:a16="http://schemas.microsoft.com/office/drawing/2014/main" id="{F49656FB-0493-4C65-A902-9014508151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1000" y="165214"/>
            <a:ext cx="892800" cy="892800"/>
          </a:xfrm>
          <a:prstGeom prst="rect">
            <a:avLst/>
          </a:prstGeom>
        </p:spPr>
      </p:pic>
      <p:sp>
        <p:nvSpPr>
          <p:cNvPr id="16" name="Footer Placeholder 17">
            <a:extLst>
              <a:ext uri="{FF2B5EF4-FFF2-40B4-BE49-F238E27FC236}">
                <a16:creationId xmlns:a16="http://schemas.microsoft.com/office/drawing/2014/main" id="{E4364624-5ACF-47AD-BEC7-2113A13CD734}"/>
              </a:ext>
            </a:extLst>
          </p:cNvPr>
          <p:cNvSpPr txBox="1">
            <a:spLocks/>
          </p:cNvSpPr>
          <p:nvPr userDrawn="1"/>
        </p:nvSpPr>
        <p:spPr>
          <a:xfrm>
            <a:off x="8528858" y="6357678"/>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u="none" strike="noStrike" dirty="0">
                <a:solidFill>
                  <a:srgbClr val="FACD9D"/>
                </a:solidFill>
                <a:latin typeface="Panton" pitchFamily="2" charset="77"/>
              </a:rPr>
              <a:t>RE096_Rev01 | </a:t>
            </a:r>
            <a:r>
              <a:rPr lang="en-US" sz="900" u="none" strike="noStrike" dirty="0" err="1">
                <a:solidFill>
                  <a:srgbClr val="FACD9D"/>
                </a:solidFill>
                <a:latin typeface="Panton" pitchFamily="2" charset="77"/>
              </a:rPr>
              <a:t>iSEE</a:t>
            </a:r>
            <a:r>
              <a:rPr lang="en-US" sz="900" u="none" strike="noStrike" baseline="30000" dirty="0" err="1">
                <a:solidFill>
                  <a:srgbClr val="FACD9D"/>
                </a:solidFill>
                <a:latin typeface="Panton" pitchFamily="2" charset="77"/>
              </a:rPr>
              <a:t>TM</a:t>
            </a:r>
            <a:r>
              <a:rPr lang="en-US" sz="900" u="none" strike="noStrike" baseline="0" dirty="0">
                <a:solidFill>
                  <a:srgbClr val="FACD9D"/>
                </a:solidFill>
                <a:latin typeface="Panton" pitchFamily="2" charset="77"/>
              </a:rPr>
              <a:t> PRESENTATION</a:t>
            </a:r>
            <a:endParaRPr lang="en-US" sz="900" u="none" strike="noStrike" baseline="0" dirty="0">
              <a:solidFill>
                <a:srgbClr val="FACD9D"/>
              </a:solidFill>
              <a:highlight>
                <a:srgbClr val="FFFF00"/>
              </a:highlight>
              <a:latin typeface="Panton" pitchFamily="2" charset="77"/>
            </a:endParaRPr>
          </a:p>
        </p:txBody>
      </p:sp>
    </p:spTree>
    <p:extLst>
      <p:ext uri="{BB962C8B-B14F-4D97-AF65-F5344CB8AC3E}">
        <p14:creationId xmlns:p14="http://schemas.microsoft.com/office/powerpoint/2010/main" val="285881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1CEA9B61-163D-4991-A7B0-E3DC02304EC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t-PT" dirty="0"/>
              <a:t>Clique para editar o estilo de título do Modelo Global</a:t>
            </a:r>
          </a:p>
        </p:txBody>
      </p:sp>
      <p:sp>
        <p:nvSpPr>
          <p:cNvPr id="3" name="Marcador de Posição do Texto 2">
            <a:extLst>
              <a:ext uri="{FF2B5EF4-FFF2-40B4-BE49-F238E27FC236}">
                <a16:creationId xmlns:a16="http://schemas.microsoft.com/office/drawing/2014/main" id="{82D79845-10E4-41E0-A0D1-3B2C05C26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7" name="Slide Number Placeholder 5">
            <a:extLst>
              <a:ext uri="{FF2B5EF4-FFF2-40B4-BE49-F238E27FC236}">
                <a16:creationId xmlns:a16="http://schemas.microsoft.com/office/drawing/2014/main" id="{9E43BF80-716F-499F-A19E-2923D69747C0}"/>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tx1">
                    <a:lumMod val="65000"/>
                    <a:lumOff val="35000"/>
                  </a:schemeClr>
                </a:solidFill>
                <a:latin typeface="Panton" pitchFamily="2" charset="77"/>
              </a:rPr>
              <a:pPr>
                <a:defRPr/>
              </a:pPr>
              <a:t>‹#›</a:t>
            </a:fld>
            <a:endParaRPr lang="en-US" sz="900" dirty="0">
              <a:solidFill>
                <a:schemeClr val="tx1">
                  <a:lumMod val="65000"/>
                  <a:lumOff val="35000"/>
                </a:schemeClr>
              </a:solidFill>
              <a:latin typeface="Panton" pitchFamily="2" charset="77"/>
            </a:endParaRPr>
          </a:p>
        </p:txBody>
      </p:sp>
      <p:sp>
        <p:nvSpPr>
          <p:cNvPr id="8" name="Footer Placeholder 17">
            <a:extLst>
              <a:ext uri="{FF2B5EF4-FFF2-40B4-BE49-F238E27FC236}">
                <a16:creationId xmlns:a16="http://schemas.microsoft.com/office/drawing/2014/main" id="{A883356E-F276-4DB8-A4C0-7FA521779C6E}"/>
              </a:ext>
            </a:extLst>
          </p:cNvPr>
          <p:cNvSpPr txBox="1">
            <a:spLocks/>
          </p:cNvSpPr>
          <p:nvPr userDrawn="1"/>
        </p:nvSpPr>
        <p:spPr>
          <a:xfrm>
            <a:off x="8528858" y="6357678"/>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u="none" strike="noStrike" dirty="0">
                <a:solidFill>
                  <a:srgbClr val="FACD9D"/>
                </a:solidFill>
                <a:latin typeface="Panton" pitchFamily="2" charset="77"/>
              </a:rPr>
              <a:t>RE096_Rev01 | </a:t>
            </a:r>
            <a:r>
              <a:rPr lang="en-US" sz="900" u="none" strike="noStrike" dirty="0" err="1">
                <a:solidFill>
                  <a:srgbClr val="FACD9D"/>
                </a:solidFill>
                <a:latin typeface="Panton" pitchFamily="2" charset="77"/>
              </a:rPr>
              <a:t>iSEE</a:t>
            </a:r>
            <a:r>
              <a:rPr lang="en-US" sz="900" u="none" strike="noStrike" baseline="30000" dirty="0" err="1">
                <a:solidFill>
                  <a:srgbClr val="FACD9D"/>
                </a:solidFill>
                <a:latin typeface="Panton" pitchFamily="2" charset="77"/>
              </a:rPr>
              <a:t>TM</a:t>
            </a:r>
            <a:r>
              <a:rPr lang="en-US" sz="900" u="none" strike="noStrike" baseline="0" dirty="0">
                <a:solidFill>
                  <a:srgbClr val="FACD9D"/>
                </a:solidFill>
                <a:latin typeface="Panton" pitchFamily="2" charset="77"/>
              </a:rPr>
              <a:t> PRESENTATION</a:t>
            </a:r>
            <a:endParaRPr lang="en-US" sz="900" u="none" strike="noStrike" baseline="0" dirty="0">
              <a:solidFill>
                <a:srgbClr val="FACD9D"/>
              </a:solidFill>
              <a:highlight>
                <a:srgbClr val="FFFF00"/>
              </a:highlight>
              <a:latin typeface="Panton" pitchFamily="2" charset="77"/>
            </a:endParaRPr>
          </a:p>
        </p:txBody>
      </p:sp>
      <p:sp>
        <p:nvSpPr>
          <p:cNvPr id="11" name="Footer Placeholder 17">
            <a:extLst>
              <a:ext uri="{FF2B5EF4-FFF2-40B4-BE49-F238E27FC236}">
                <a16:creationId xmlns:a16="http://schemas.microsoft.com/office/drawing/2014/main" id="{739A1923-F461-4518-BF59-F8BD621A3867}"/>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u="none" dirty="0">
                <a:solidFill>
                  <a:schemeClr val="tx1">
                    <a:lumMod val="65000"/>
                    <a:lumOff val="35000"/>
                  </a:schemeClr>
                </a:solidFill>
                <a:latin typeface="Panton" pitchFamily="2" charset="77"/>
              </a:rPr>
              <a:t>CONFIDENTIAL</a:t>
            </a:r>
            <a:r>
              <a:rPr lang="en-US" sz="900" b="1" u="none" dirty="0">
                <a:solidFill>
                  <a:schemeClr val="tx1">
                    <a:lumMod val="65000"/>
                    <a:lumOff val="35000"/>
                  </a:schemeClr>
                </a:solidFill>
                <a:latin typeface="Panton" pitchFamily="2" charset="77"/>
              </a:rPr>
              <a:t> © </a:t>
            </a:r>
            <a:r>
              <a:rPr lang="en-US" sz="900" u="none" dirty="0">
                <a:solidFill>
                  <a:schemeClr val="tx1">
                    <a:lumMod val="65000"/>
                    <a:lumOff val="35000"/>
                  </a:schemeClr>
                </a:solidFill>
                <a:latin typeface="Panton" pitchFamily="2" charset="77"/>
              </a:rPr>
              <a:t>4Tune Engineering 2021</a:t>
            </a:r>
          </a:p>
        </p:txBody>
      </p:sp>
      <p:sp>
        <p:nvSpPr>
          <p:cNvPr id="14" name="Marcador de Posição da Data 3">
            <a:extLst>
              <a:ext uri="{FF2B5EF4-FFF2-40B4-BE49-F238E27FC236}">
                <a16:creationId xmlns:a16="http://schemas.microsoft.com/office/drawing/2014/main" id="{F001F994-C45E-4B7E-9D70-36D7B2AF8CE1}"/>
              </a:ext>
            </a:extLst>
          </p:cNvPr>
          <p:cNvSpPr txBox="1">
            <a:spLocks/>
          </p:cNvSpPr>
          <p:nvPr userDrawn="1"/>
        </p:nvSpPr>
        <p:spPr>
          <a:xfrm>
            <a:off x="5494763" y="6357678"/>
            <a:ext cx="3055346" cy="365125"/>
          </a:xfrm>
          <a:prstGeom prst="rect">
            <a:avLst/>
          </a:prstGeom>
        </p:spPr>
        <p:txBody>
          <a:bodyPr vert="horz" lIns="91440" tIns="45720" rIns="91440" bIns="45720" rtlCol="0" anchor="ctr"/>
          <a:lstStyle>
            <a:defPPr>
              <a:defRPr lang="pt-PT"/>
            </a:defPPr>
            <a:lvl1pPr marL="0" algn="l" defTabSz="914400" rtl="0" eaLnBrk="1" latinLnBrk="0" hangingPunct="1">
              <a:defRPr sz="900" kern="1200">
                <a:solidFill>
                  <a:srgbClr val="6AAAE4"/>
                </a:solidFill>
                <a:latin typeface="Pant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FACD9D"/>
                </a:solidFill>
              </a:rPr>
              <a:t>Document Name</a:t>
            </a:r>
            <a:endParaRPr lang="pt-PT" dirty="0">
              <a:solidFill>
                <a:srgbClr val="FACD9D"/>
              </a:solidFill>
            </a:endParaRPr>
          </a:p>
        </p:txBody>
      </p:sp>
    </p:spTree>
    <p:extLst>
      <p:ext uri="{BB962C8B-B14F-4D97-AF65-F5344CB8AC3E}">
        <p14:creationId xmlns:p14="http://schemas.microsoft.com/office/powerpoint/2010/main" val="64200992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Lst>
  <p:hf sldNum="0" hdr="0" ftr="0"/>
  <p:txStyles>
    <p:titleStyle>
      <a:lvl1pPr algn="l" defTabSz="914377"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Panton" panose="00000500000000000000" pitchFamily="50"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Panton" panose="00000500000000000000" pitchFamily="50"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Panton" panose="00000500000000000000" pitchFamily="50"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Panton" panose="00000500000000000000" pitchFamily="50"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Panton" panose="000005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F02552-3BFC-48B7-B24E-1D9F46D8B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EE7971-C86B-459F-8025-AF87D7324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D6E48C-ADD9-42B7-907F-4090AC38E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CA59C-79AA-45EE-9C46-6A4E5A0BF887}" type="datetimeFigureOut">
              <a:rPr lang="en-GB" smtClean="0"/>
              <a:t>05/07/2021</a:t>
            </a:fld>
            <a:endParaRPr lang="en-GB"/>
          </a:p>
        </p:txBody>
      </p:sp>
      <p:sp>
        <p:nvSpPr>
          <p:cNvPr id="5" name="Footer Placeholder 4">
            <a:extLst>
              <a:ext uri="{FF2B5EF4-FFF2-40B4-BE49-F238E27FC236}">
                <a16:creationId xmlns:a16="http://schemas.microsoft.com/office/drawing/2014/main" id="{3FBB3DB7-4075-42A6-8DDE-BD42E7EDC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D38EF2-03E7-4E86-991B-6407AA76C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C07EE-4A88-40A8-9DCF-5C8E2D4B1E0E}" type="slidenum">
              <a:rPr lang="en-GB" smtClean="0"/>
              <a:t>‹#›</a:t>
            </a:fld>
            <a:endParaRPr lang="en-GB"/>
          </a:p>
        </p:txBody>
      </p:sp>
    </p:spTree>
    <p:extLst>
      <p:ext uri="{BB962C8B-B14F-4D97-AF65-F5344CB8AC3E}">
        <p14:creationId xmlns:p14="http://schemas.microsoft.com/office/powerpoint/2010/main" val="387279304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BCFEFAC0-0164-4CDB-9276-CDB945327E1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4ADE36A3-941E-4456-860B-5817096F3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77CB4BB-FDF7-4A70-9AD5-461A0E2C31E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6F0E3-20B6-4F22-8DC7-9892BECB026C}" type="datetime1">
              <a:rPr lang="pt-PT" smtClean="0"/>
              <a:t>05/07/2021</a:t>
            </a:fld>
            <a:endParaRPr lang="pt-PT" dirty="0"/>
          </a:p>
        </p:txBody>
      </p:sp>
      <p:sp>
        <p:nvSpPr>
          <p:cNvPr id="5" name="Marcador de Posição do Rodapé 4">
            <a:extLst>
              <a:ext uri="{FF2B5EF4-FFF2-40B4-BE49-F238E27FC236}">
                <a16:creationId xmlns:a16="http://schemas.microsoft.com/office/drawing/2014/main" id="{7AA82B4E-D446-4983-91BF-6249363FB21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dirty="0"/>
          </a:p>
        </p:txBody>
      </p:sp>
      <p:sp>
        <p:nvSpPr>
          <p:cNvPr id="6" name="Marcador de Posição do Número do Diapositivo 5">
            <a:extLst>
              <a:ext uri="{FF2B5EF4-FFF2-40B4-BE49-F238E27FC236}">
                <a16:creationId xmlns:a16="http://schemas.microsoft.com/office/drawing/2014/main" id="{C50CF927-2F70-4BE1-B01D-3B0F7A7E5FF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AC4EB-8691-45C2-AE64-8A6DA033B9F2}" type="slidenum">
              <a:rPr lang="pt-PT" smtClean="0"/>
              <a:t>‹#›</a:t>
            </a:fld>
            <a:endParaRPr lang="pt-PT" dirty="0"/>
          </a:p>
        </p:txBody>
      </p:sp>
    </p:spTree>
    <p:extLst>
      <p:ext uri="{BB962C8B-B14F-4D97-AF65-F5344CB8AC3E}">
        <p14:creationId xmlns:p14="http://schemas.microsoft.com/office/powerpoint/2010/main" val="38351926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33" r:id="rId12"/>
    <p:sldLayoutId id="2147483734" r:id="rId13"/>
    <p:sldLayoutId id="2147483735" r:id="rId14"/>
    <p:sldLayoutId id="2147483738" r:id="rId15"/>
  </p:sldLayoutIdLst>
  <p:hf sldNum="0"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1.svg"/><Relationship Id="rId13" Type="http://schemas.openxmlformats.org/officeDocument/2006/relationships/image" Target="../media/image146.png"/><Relationship Id="rId3" Type="http://schemas.openxmlformats.org/officeDocument/2006/relationships/image" Target="../media/image136.png"/><Relationship Id="rId7" Type="http://schemas.openxmlformats.org/officeDocument/2006/relationships/image" Target="../media/image140.png"/><Relationship Id="rId12" Type="http://schemas.openxmlformats.org/officeDocument/2006/relationships/image" Target="../media/image145.svg"/><Relationship Id="rId2" Type="http://schemas.openxmlformats.org/officeDocument/2006/relationships/image" Target="../media/image135.jpg"/><Relationship Id="rId1" Type="http://schemas.openxmlformats.org/officeDocument/2006/relationships/slideLayout" Target="../slideLayouts/slideLayout4.xml"/><Relationship Id="rId6" Type="http://schemas.openxmlformats.org/officeDocument/2006/relationships/image" Target="../media/image139.svg"/><Relationship Id="rId11" Type="http://schemas.openxmlformats.org/officeDocument/2006/relationships/image" Target="../media/image144.png"/><Relationship Id="rId5" Type="http://schemas.openxmlformats.org/officeDocument/2006/relationships/image" Target="../media/image138.png"/><Relationship Id="rId10" Type="http://schemas.openxmlformats.org/officeDocument/2006/relationships/image" Target="../media/image143.svg"/><Relationship Id="rId4" Type="http://schemas.openxmlformats.org/officeDocument/2006/relationships/image" Target="../media/image137.svg"/><Relationship Id="rId9" Type="http://schemas.openxmlformats.org/officeDocument/2006/relationships/image" Target="../media/image142.png"/><Relationship Id="rId14" Type="http://schemas.openxmlformats.org/officeDocument/2006/relationships/image" Target="../media/image147.svg"/></Relationships>
</file>

<file path=ppt/slides/_rels/slide11.xml.rels><?xml version="1.0" encoding="UTF-8" standalone="yes"?>
<Relationships xmlns="http://schemas.openxmlformats.org/package/2006/relationships"><Relationship Id="rId3" Type="http://schemas.openxmlformats.org/officeDocument/2006/relationships/image" Target="../media/image149.svg"/><Relationship Id="rId2" Type="http://schemas.openxmlformats.org/officeDocument/2006/relationships/image" Target="../media/image148.png"/><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12.xml.rels><?xml version="1.0" encoding="UTF-8" standalone="yes"?>
<Relationships xmlns="http://schemas.openxmlformats.org/package/2006/relationships"><Relationship Id="rId3" Type="http://schemas.openxmlformats.org/officeDocument/2006/relationships/image" Target="../media/image147.svg"/><Relationship Id="rId2" Type="http://schemas.openxmlformats.org/officeDocument/2006/relationships/image" Target="../media/image146.png"/><Relationship Id="rId1" Type="http://schemas.openxmlformats.org/officeDocument/2006/relationships/slideLayout" Target="../slideLayouts/slideLayout7.xml"/><Relationship Id="rId4" Type="http://schemas.openxmlformats.org/officeDocument/2006/relationships/image" Target="../media/image151.png"/></Relationships>
</file>

<file path=ppt/slides/_rels/slide13.xml.rels><?xml version="1.0" encoding="UTF-8" standalone="yes"?>
<Relationships xmlns="http://schemas.openxmlformats.org/package/2006/relationships"><Relationship Id="rId3" Type="http://schemas.openxmlformats.org/officeDocument/2006/relationships/image" Target="../media/image139.svg"/><Relationship Id="rId2" Type="http://schemas.openxmlformats.org/officeDocument/2006/relationships/image" Target="../media/image138.png"/><Relationship Id="rId1" Type="http://schemas.openxmlformats.org/officeDocument/2006/relationships/slideLayout" Target="../slideLayouts/slideLayout7.xml"/><Relationship Id="rId4" Type="http://schemas.openxmlformats.org/officeDocument/2006/relationships/image" Target="../media/image152.png"/></Relationships>
</file>

<file path=ppt/slides/_rels/slide14.xml.rels><?xml version="1.0" encoding="UTF-8" standalone="yes"?>
<Relationships xmlns="http://schemas.openxmlformats.org/package/2006/relationships"><Relationship Id="rId3" Type="http://schemas.openxmlformats.org/officeDocument/2006/relationships/image" Target="../media/image141.svg"/><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153.png"/></Relationships>
</file>

<file path=ppt/slides/_rels/slide15.xml.rels><?xml version="1.0" encoding="UTF-8" standalone="yes"?>
<Relationships xmlns="http://schemas.openxmlformats.org/package/2006/relationships"><Relationship Id="rId3" Type="http://schemas.openxmlformats.org/officeDocument/2006/relationships/image" Target="../media/image143.svg"/><Relationship Id="rId2" Type="http://schemas.openxmlformats.org/officeDocument/2006/relationships/image" Target="../media/image142.png"/><Relationship Id="rId1" Type="http://schemas.openxmlformats.org/officeDocument/2006/relationships/slideLayout" Target="../slideLayouts/slideLayout7.xml"/><Relationship Id="rId4" Type="http://schemas.openxmlformats.org/officeDocument/2006/relationships/image" Target="../media/image154.png"/></Relationships>
</file>

<file path=ppt/slides/_rels/slide16.xml.rels><?xml version="1.0" encoding="UTF-8" standalone="yes"?>
<Relationships xmlns="http://schemas.openxmlformats.org/package/2006/relationships"><Relationship Id="rId3" Type="http://schemas.openxmlformats.org/officeDocument/2006/relationships/image" Target="../media/image145.svg"/><Relationship Id="rId2" Type="http://schemas.openxmlformats.org/officeDocument/2006/relationships/image" Target="../media/image144.png"/><Relationship Id="rId1" Type="http://schemas.openxmlformats.org/officeDocument/2006/relationships/slideLayout" Target="../slideLayouts/slideLayout7.xml"/><Relationship Id="rId4" Type="http://schemas.openxmlformats.org/officeDocument/2006/relationships/image" Target="../media/image155.png"/></Relationships>
</file>

<file path=ppt/slides/_rels/slide17.xml.rels><?xml version="1.0" encoding="UTF-8" standalone="yes"?>
<Relationships xmlns="http://schemas.openxmlformats.org/package/2006/relationships"><Relationship Id="rId8" Type="http://schemas.openxmlformats.org/officeDocument/2006/relationships/image" Target="../media/image161.sv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65.svg"/><Relationship Id="rId2" Type="http://schemas.openxmlformats.org/officeDocument/2006/relationships/image" Target="../media/image135.jpg"/><Relationship Id="rId1" Type="http://schemas.openxmlformats.org/officeDocument/2006/relationships/slideLayout" Target="../slideLayouts/slideLayout4.xml"/><Relationship Id="rId6" Type="http://schemas.openxmlformats.org/officeDocument/2006/relationships/image" Target="../media/image159.svg"/><Relationship Id="rId11" Type="http://schemas.openxmlformats.org/officeDocument/2006/relationships/image" Target="../media/image164.png"/><Relationship Id="rId5" Type="http://schemas.openxmlformats.org/officeDocument/2006/relationships/image" Target="../media/image158.png"/><Relationship Id="rId10" Type="http://schemas.openxmlformats.org/officeDocument/2006/relationships/image" Target="../media/image163.svg"/><Relationship Id="rId4" Type="http://schemas.openxmlformats.org/officeDocument/2006/relationships/image" Target="../media/image157.svg"/><Relationship Id="rId9" Type="http://schemas.openxmlformats.org/officeDocument/2006/relationships/image" Target="../media/image162.png"/></Relationships>
</file>

<file path=ppt/slides/_rels/slide18.xml.rels><?xml version="1.0" encoding="UTF-8" standalone="yes"?>
<Relationships xmlns="http://schemas.openxmlformats.org/package/2006/relationships"><Relationship Id="rId3" Type="http://schemas.openxmlformats.org/officeDocument/2006/relationships/image" Target="../media/image165.svg"/><Relationship Id="rId2" Type="http://schemas.openxmlformats.org/officeDocument/2006/relationships/image" Target="../media/image164.png"/><Relationship Id="rId1" Type="http://schemas.openxmlformats.org/officeDocument/2006/relationships/slideLayout" Target="../slideLayouts/slideLayout45.xml"/><Relationship Id="rId5" Type="http://schemas.openxmlformats.org/officeDocument/2006/relationships/image" Target="../media/image163.svg"/><Relationship Id="rId4" Type="http://schemas.openxmlformats.org/officeDocument/2006/relationships/image" Target="../media/image162.png"/></Relationships>
</file>

<file path=ppt/slides/_rels/slide19.xml.rels><?xml version="1.0" encoding="UTF-8" standalone="yes"?>
<Relationships xmlns="http://schemas.openxmlformats.org/package/2006/relationships"><Relationship Id="rId3" Type="http://schemas.openxmlformats.org/officeDocument/2006/relationships/image" Target="../media/image157.svg"/><Relationship Id="rId2" Type="http://schemas.openxmlformats.org/officeDocument/2006/relationships/image" Target="../media/image156.png"/><Relationship Id="rId1" Type="http://schemas.openxmlformats.org/officeDocument/2006/relationships/slideLayout" Target="../slideLayouts/slideLayout45.xml"/><Relationship Id="rId4" Type="http://schemas.openxmlformats.org/officeDocument/2006/relationships/image" Target="../media/image1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9.svg"/><Relationship Id="rId2" Type="http://schemas.openxmlformats.org/officeDocument/2006/relationships/image" Target="../media/image158.png"/><Relationship Id="rId1" Type="http://schemas.openxmlformats.org/officeDocument/2006/relationships/slideLayout" Target="../slideLayouts/slideLayout45.xml"/><Relationship Id="rId4" Type="http://schemas.openxmlformats.org/officeDocument/2006/relationships/image" Target="../media/image167.png"/></Relationships>
</file>

<file path=ppt/slides/_rels/slide2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68.png"/><Relationship Id="rId1" Type="http://schemas.openxmlformats.org/officeDocument/2006/relationships/slideLayout" Target="../slideLayouts/slideLayout45.xml"/><Relationship Id="rId4" Type="http://schemas.openxmlformats.org/officeDocument/2006/relationships/image" Target="../media/image161.svg"/></Relationships>
</file>

<file path=ppt/slides/_rels/slide22.xml.rels><?xml version="1.0" encoding="UTF-8" standalone="yes"?>
<Relationships xmlns="http://schemas.openxmlformats.org/package/2006/relationships"><Relationship Id="rId2" Type="http://schemas.openxmlformats.org/officeDocument/2006/relationships/image" Target="../media/image169.jp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5.svg"/></Relationships>
</file>

<file path=ppt/slides/_rels/slide5.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svg"/><Relationship Id="rId3" Type="http://schemas.openxmlformats.org/officeDocument/2006/relationships/image" Target="../media/image111.svg"/><Relationship Id="rId7" Type="http://schemas.openxmlformats.org/officeDocument/2006/relationships/image" Target="../media/image115.svg"/><Relationship Id="rId12"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11.xml"/><Relationship Id="rId6" Type="http://schemas.openxmlformats.org/officeDocument/2006/relationships/image" Target="../media/image114.png"/><Relationship Id="rId11" Type="http://schemas.openxmlformats.org/officeDocument/2006/relationships/image" Target="../media/image119.svg"/><Relationship Id="rId5" Type="http://schemas.openxmlformats.org/officeDocument/2006/relationships/image" Target="../media/image113.svg"/><Relationship Id="rId15" Type="http://schemas.openxmlformats.org/officeDocument/2006/relationships/image" Target="../media/image123.sv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svg"/><Relationship Id="rId14" Type="http://schemas.openxmlformats.org/officeDocument/2006/relationships/image" Target="../media/image122.png"/></Relationships>
</file>

<file path=ppt/slides/_rels/slide6.xml.rels><?xml version="1.0" encoding="UTF-8" standalone="yes"?>
<Relationships xmlns="http://schemas.openxmlformats.org/package/2006/relationships"><Relationship Id="rId3" Type="http://schemas.openxmlformats.org/officeDocument/2006/relationships/image" Target="../media/image125.svg"/><Relationship Id="rId2" Type="http://schemas.openxmlformats.org/officeDocument/2006/relationships/image" Target="../media/image12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7.svg"/><Relationship Id="rId2" Type="http://schemas.openxmlformats.org/officeDocument/2006/relationships/image" Target="../media/image126.png"/><Relationship Id="rId1" Type="http://schemas.openxmlformats.org/officeDocument/2006/relationships/slideLayout" Target="../slideLayouts/slideLayout3.xml"/><Relationship Id="rId4" Type="http://schemas.openxmlformats.org/officeDocument/2006/relationships/image" Target="../media/image128.png"/></Relationships>
</file>

<file path=ppt/slides/_rels/slide8.xml.rels><?xml version="1.0" encoding="UTF-8" standalone="yes"?>
<Relationships xmlns="http://schemas.openxmlformats.org/package/2006/relationships"><Relationship Id="rId3" Type="http://schemas.openxmlformats.org/officeDocument/2006/relationships/image" Target="../media/image130.svg"/><Relationship Id="rId7" Type="http://schemas.openxmlformats.org/officeDocument/2006/relationships/image" Target="../media/image134.svg"/><Relationship Id="rId2" Type="http://schemas.openxmlformats.org/officeDocument/2006/relationships/image" Target="../media/image129.png"/><Relationship Id="rId1" Type="http://schemas.openxmlformats.org/officeDocument/2006/relationships/slideLayout" Target="../slideLayouts/slideLayout11.xml"/><Relationship Id="rId6" Type="http://schemas.openxmlformats.org/officeDocument/2006/relationships/image" Target="../media/image133.png"/><Relationship Id="rId5" Type="http://schemas.openxmlformats.org/officeDocument/2006/relationships/image" Target="../media/image132.svg"/><Relationship Id="rId4" Type="http://schemas.openxmlformats.org/officeDocument/2006/relationships/image" Target="../media/image131.png"/></Relationships>
</file>

<file path=ppt/slides/_rels/slide9.xml.rels><?xml version="1.0" encoding="UTF-8" standalone="yes"?>
<Relationships xmlns="http://schemas.openxmlformats.org/package/2006/relationships"><Relationship Id="rId2" Type="http://schemas.openxmlformats.org/officeDocument/2006/relationships/image" Target="../media/image13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88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tângulo 62">
            <a:extLst>
              <a:ext uri="{FF2B5EF4-FFF2-40B4-BE49-F238E27FC236}">
                <a16:creationId xmlns:a16="http://schemas.microsoft.com/office/drawing/2014/main" id="{962D16C9-3C51-4D61-96DB-C2C7D624ECDC}"/>
              </a:ext>
            </a:extLst>
          </p:cNvPr>
          <p:cNvSpPr/>
          <p:nvPr/>
        </p:nvSpPr>
        <p:spPr>
          <a:xfrm>
            <a:off x="5097102" y="0"/>
            <a:ext cx="7101426"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Imagem 15">
            <a:extLst>
              <a:ext uri="{FF2B5EF4-FFF2-40B4-BE49-F238E27FC236}">
                <a16:creationId xmlns:a16="http://schemas.microsoft.com/office/drawing/2014/main" id="{41113F29-935F-4F6B-92AE-214DE8FA7A0A}"/>
              </a:ext>
            </a:extLst>
          </p:cNvPr>
          <p:cNvPicPr>
            <a:picLocks noChangeAspect="1"/>
          </p:cNvPicPr>
          <p:nvPr/>
        </p:nvPicPr>
        <p:blipFill rotWithShape="1">
          <a:blip r:embed="rId2">
            <a:alphaModFix amt="53000"/>
            <a:extLst>
              <a:ext uri="{28A0092B-C50C-407E-A947-70E740481C1C}">
                <a14:useLocalDpi xmlns:a14="http://schemas.microsoft.com/office/drawing/2010/main" val="0"/>
              </a:ext>
            </a:extLst>
          </a:blip>
          <a:srcRect l="11557" r="27307"/>
          <a:stretch/>
        </p:blipFill>
        <p:spPr>
          <a:xfrm>
            <a:off x="5103363" y="0"/>
            <a:ext cx="7101426" cy="6858000"/>
          </a:xfrm>
          <a:prstGeom prst="rect">
            <a:avLst/>
          </a:prstGeom>
        </p:spPr>
      </p:pic>
      <p:sp>
        <p:nvSpPr>
          <p:cNvPr id="55" name="Título 54">
            <a:extLst>
              <a:ext uri="{FF2B5EF4-FFF2-40B4-BE49-F238E27FC236}">
                <a16:creationId xmlns:a16="http://schemas.microsoft.com/office/drawing/2014/main" id="{1638D171-566E-48BD-8DEF-8E19E7518F14}"/>
              </a:ext>
            </a:extLst>
          </p:cNvPr>
          <p:cNvSpPr>
            <a:spLocks noGrp="1"/>
          </p:cNvSpPr>
          <p:nvPr>
            <p:ph type="title"/>
          </p:nvPr>
        </p:nvSpPr>
        <p:spPr/>
        <p:txBody>
          <a:bodyPr>
            <a:normAutofit/>
          </a:bodyPr>
          <a:lstStyle/>
          <a:p>
            <a:r>
              <a:rPr lang="en-GB" sz="2200" b="1" i="0" u="none" strike="noStrike" baseline="0">
                <a:solidFill>
                  <a:srgbClr val="FF9015"/>
                </a:solidFill>
              </a:rPr>
              <a:t>WHAT IS INSIDE iSEE</a:t>
            </a:r>
            <a:r>
              <a:rPr lang="en-GB" sz="2200" b="1" i="0" u="none" strike="noStrike" baseline="30000">
                <a:solidFill>
                  <a:srgbClr val="FF9015"/>
                </a:solidFill>
              </a:rPr>
              <a:t>TM</a:t>
            </a:r>
            <a:endParaRPr lang="en-GB" sz="2200" b="1" baseline="30000">
              <a:solidFill>
                <a:srgbClr val="FF9015"/>
              </a:solidFill>
            </a:endParaRPr>
          </a:p>
        </p:txBody>
      </p:sp>
      <p:cxnSp>
        <p:nvCxnSpPr>
          <p:cNvPr id="50" name="Conexão reta 49">
            <a:extLst>
              <a:ext uri="{FF2B5EF4-FFF2-40B4-BE49-F238E27FC236}">
                <a16:creationId xmlns:a16="http://schemas.microsoft.com/office/drawing/2014/main" id="{3D43811A-3D84-4D38-BC0D-B21428F29559}"/>
              </a:ext>
            </a:extLst>
          </p:cNvPr>
          <p:cNvCxnSpPr>
            <a:cxnSpLocks/>
          </p:cNvCxnSpPr>
          <p:nvPr/>
        </p:nvCxnSpPr>
        <p:spPr>
          <a:xfrm>
            <a:off x="0" y="6306208"/>
            <a:ext cx="5097102" cy="0"/>
          </a:xfrm>
          <a:prstGeom prst="line">
            <a:avLst/>
          </a:prstGeom>
          <a:ln w="12700">
            <a:solidFill>
              <a:srgbClr val="FF9015"/>
            </a:solidFill>
          </a:ln>
        </p:spPr>
        <p:style>
          <a:lnRef idx="1">
            <a:schemeClr val="accent1"/>
          </a:lnRef>
          <a:fillRef idx="0">
            <a:schemeClr val="accent1"/>
          </a:fillRef>
          <a:effectRef idx="0">
            <a:schemeClr val="accent1"/>
          </a:effectRef>
          <a:fontRef idx="minor">
            <a:schemeClr val="tx1"/>
          </a:fontRef>
        </p:style>
      </p:cxnSp>
      <p:sp>
        <p:nvSpPr>
          <p:cNvPr id="65" name="Marcador de Posição de Conteúdo 2">
            <a:extLst>
              <a:ext uri="{FF2B5EF4-FFF2-40B4-BE49-F238E27FC236}">
                <a16:creationId xmlns:a16="http://schemas.microsoft.com/office/drawing/2014/main" id="{9A624BDB-89F5-4CB1-9506-B3ED304C3DBA}"/>
              </a:ext>
            </a:extLst>
          </p:cNvPr>
          <p:cNvSpPr txBox="1">
            <a:spLocks/>
          </p:cNvSpPr>
          <p:nvPr/>
        </p:nvSpPr>
        <p:spPr>
          <a:xfrm>
            <a:off x="838200" y="1449610"/>
            <a:ext cx="3606995" cy="4351338"/>
          </a:xfrm>
          <a:prstGeom prst="rect">
            <a:avLst/>
          </a:prstGeom>
        </p:spPr>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Panton" panose="00000500000000000000" pitchFamily="50"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Panton" panose="00000500000000000000" pitchFamily="50"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Panton" panose="00000500000000000000" pitchFamily="50"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Panton" panose="00000500000000000000" pitchFamily="50"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Panton" panose="000005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b="1" i="0" u="none" strike="noStrike" baseline="0">
                <a:solidFill>
                  <a:srgbClr val="FACD9D"/>
                </a:solidFill>
                <a:latin typeface="Panton-Bold" panose="00000800000000000000" pitchFamily="50" charset="0"/>
              </a:rPr>
              <a:t>CORE FUNCTIONALITIES</a:t>
            </a:r>
            <a:endParaRPr lang="en-GB" spc="10">
              <a:solidFill>
                <a:srgbClr val="FACD9D"/>
              </a:solidFill>
              <a:effectLst/>
              <a:latin typeface="Panton" panose="00000500000000000000" pitchFamily="50" charset="0"/>
              <a:ea typeface="Calibri" panose="020F0502020204030204" pitchFamily="34" charset="0"/>
              <a:cs typeface="Panton" panose="00000500000000000000" pitchFamily="50" charset="0"/>
            </a:endParaRPr>
          </a:p>
          <a:p>
            <a:pPr marL="0" indent="0">
              <a:lnSpc>
                <a:spcPct val="120000"/>
              </a:lnSpc>
              <a:buNone/>
            </a:pPr>
            <a:r>
              <a:rPr lang="en-GB" sz="1400" b="0" i="0" u="none" strike="noStrike" baseline="0">
                <a:solidFill>
                  <a:srgbClr val="FF9015"/>
                </a:solidFill>
                <a:latin typeface="Panton" panose="00000500000000000000" pitchFamily="50" charset="0"/>
              </a:rPr>
              <a:t>iSEE™ </a:t>
            </a:r>
            <a:r>
              <a:rPr lang="en-GB" sz="1400" spc="10">
                <a:solidFill>
                  <a:srgbClr val="FF9015"/>
                </a:solidFill>
                <a:effectLst/>
                <a:latin typeface="Panton" panose="00000500000000000000" pitchFamily="50" charset="0"/>
                <a:ea typeface="Calibri" panose="020F0502020204030204" pitchFamily="34" charset="0"/>
                <a:cs typeface="Panton" panose="00000500000000000000" pitchFamily="50" charset="0"/>
              </a:rPr>
              <a:t>is modular.</a:t>
            </a:r>
            <a:r>
              <a:rPr lang="en-GB" sz="1400">
                <a:solidFill>
                  <a:srgbClr val="FF9015"/>
                </a:solidFill>
                <a:latin typeface="MinionPro-Regular"/>
                <a:ea typeface="Calibri" panose="020F0502020204030204" pitchFamily="34" charset="0"/>
                <a:cs typeface="Panton" panose="00000500000000000000" pitchFamily="50" charset="0"/>
              </a:rPr>
              <a:t> </a:t>
            </a:r>
            <a:r>
              <a:rPr lang="en-GB" sz="1400" spc="10">
                <a:solidFill>
                  <a:srgbClr val="FF9015"/>
                </a:solidFill>
                <a:effectLst/>
                <a:latin typeface="Panton" panose="00000500000000000000" pitchFamily="50" charset="0"/>
                <a:ea typeface="Calibri" panose="020F0502020204030204" pitchFamily="34" charset="0"/>
                <a:cs typeface="Panton" panose="00000500000000000000" pitchFamily="50" charset="0"/>
              </a:rPr>
              <a:t>It has a set of core modules and another set of additional modules that can be added according to your needs.</a:t>
            </a:r>
            <a:endParaRPr lang="en-GB" sz="1400">
              <a:solidFill>
                <a:srgbClr val="FF9015"/>
              </a:solidFill>
              <a:effectLst/>
              <a:latin typeface="MinionPro-Regular"/>
              <a:ea typeface="Calibri" panose="020F0502020204030204" pitchFamily="34" charset="0"/>
              <a:cs typeface="MinionPro-Regular"/>
            </a:endParaRPr>
          </a:p>
          <a:p>
            <a:pPr marL="0" indent="0">
              <a:lnSpc>
                <a:spcPct val="107000"/>
              </a:lnSpc>
              <a:spcAft>
                <a:spcPts val="800"/>
              </a:spcAft>
              <a:buNone/>
            </a:pPr>
            <a:r>
              <a:rPr lang="en-GB" sz="1400">
                <a:solidFill>
                  <a:srgbClr val="FF9015"/>
                </a:solidFill>
                <a:effectLst/>
                <a:latin typeface="Panton" panose="00000500000000000000" pitchFamily="50" charset="0"/>
                <a:ea typeface="Calibri" panose="020F0502020204030204" pitchFamily="34" charset="0"/>
                <a:cs typeface="Panton" panose="00000500000000000000" pitchFamily="50" charset="0"/>
              </a:rPr>
              <a:t>The core functionalities are the base of the platform translated in the following modules.</a:t>
            </a:r>
            <a:endParaRPr lang="en-GB" sz="1400">
              <a:solidFill>
                <a:srgbClr val="FF901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Agrupar 1">
            <a:extLst>
              <a:ext uri="{FF2B5EF4-FFF2-40B4-BE49-F238E27FC236}">
                <a16:creationId xmlns:a16="http://schemas.microsoft.com/office/drawing/2014/main" id="{78DC7FE4-39AD-4736-95F1-DF24D71E6146}"/>
              </a:ext>
            </a:extLst>
          </p:cNvPr>
          <p:cNvGrpSpPr/>
          <p:nvPr/>
        </p:nvGrpSpPr>
        <p:grpSpPr>
          <a:xfrm>
            <a:off x="6133972" y="1630774"/>
            <a:ext cx="5119929" cy="3596453"/>
            <a:chOff x="6133972" y="1850496"/>
            <a:chExt cx="5119929" cy="3596453"/>
          </a:xfrm>
        </p:grpSpPr>
        <p:pic>
          <p:nvPicPr>
            <p:cNvPr id="17" name="Gráfico 16">
              <a:extLst>
                <a:ext uri="{FF2B5EF4-FFF2-40B4-BE49-F238E27FC236}">
                  <a16:creationId xmlns:a16="http://schemas.microsoft.com/office/drawing/2014/main" id="{B3B4B649-E877-4AC5-9E9E-B64EB33FDE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33972" y="1850496"/>
              <a:ext cx="1420130" cy="1420130"/>
            </a:xfrm>
            <a:prstGeom prst="rect">
              <a:avLst/>
            </a:prstGeom>
          </p:spPr>
        </p:pic>
        <p:pic>
          <p:nvPicPr>
            <p:cNvPr id="21" name="Gráfico 20">
              <a:extLst>
                <a:ext uri="{FF2B5EF4-FFF2-40B4-BE49-F238E27FC236}">
                  <a16:creationId xmlns:a16="http://schemas.microsoft.com/office/drawing/2014/main" id="{DA76388A-A1F3-4FBC-BCC9-C134D113C8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33771" y="1850496"/>
              <a:ext cx="1420130" cy="1420130"/>
            </a:xfrm>
            <a:prstGeom prst="rect">
              <a:avLst/>
            </a:prstGeom>
          </p:spPr>
        </p:pic>
        <p:pic>
          <p:nvPicPr>
            <p:cNvPr id="23" name="Gráfico 22">
              <a:extLst>
                <a:ext uri="{FF2B5EF4-FFF2-40B4-BE49-F238E27FC236}">
                  <a16:creationId xmlns:a16="http://schemas.microsoft.com/office/drawing/2014/main" id="{E232A833-151C-4903-8EA9-79233DF8E2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33972" y="4026819"/>
              <a:ext cx="1420130" cy="1420130"/>
            </a:xfrm>
            <a:prstGeom prst="rect">
              <a:avLst/>
            </a:prstGeom>
          </p:spPr>
        </p:pic>
        <p:pic>
          <p:nvPicPr>
            <p:cNvPr id="25" name="Gráfico 24">
              <a:extLst>
                <a:ext uri="{FF2B5EF4-FFF2-40B4-BE49-F238E27FC236}">
                  <a16:creationId xmlns:a16="http://schemas.microsoft.com/office/drawing/2014/main" id="{8FBBD4DC-DF3B-479F-A668-71364F2938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83872" y="4026819"/>
              <a:ext cx="1420130" cy="1420130"/>
            </a:xfrm>
            <a:prstGeom prst="rect">
              <a:avLst/>
            </a:prstGeom>
          </p:spPr>
        </p:pic>
        <p:pic>
          <p:nvPicPr>
            <p:cNvPr id="31" name="Gráfico 30">
              <a:extLst>
                <a:ext uri="{FF2B5EF4-FFF2-40B4-BE49-F238E27FC236}">
                  <a16:creationId xmlns:a16="http://schemas.microsoft.com/office/drawing/2014/main" id="{5502C1FD-B858-4EF2-B100-DA19714047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33771" y="4026819"/>
              <a:ext cx="1420130" cy="1420130"/>
            </a:xfrm>
            <a:prstGeom prst="rect">
              <a:avLst/>
            </a:prstGeom>
          </p:spPr>
        </p:pic>
        <p:pic>
          <p:nvPicPr>
            <p:cNvPr id="13" name="Gráfico 12">
              <a:extLst>
                <a:ext uri="{FF2B5EF4-FFF2-40B4-BE49-F238E27FC236}">
                  <a16:creationId xmlns:a16="http://schemas.microsoft.com/office/drawing/2014/main" id="{73DAE389-D907-4655-8969-862E3EBE49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83872" y="1850496"/>
              <a:ext cx="1420130" cy="1420130"/>
            </a:xfrm>
            <a:prstGeom prst="rect">
              <a:avLst/>
            </a:prstGeom>
          </p:spPr>
        </p:pic>
      </p:grpSp>
    </p:spTree>
    <p:extLst>
      <p:ext uri="{BB962C8B-B14F-4D97-AF65-F5344CB8AC3E}">
        <p14:creationId xmlns:p14="http://schemas.microsoft.com/office/powerpoint/2010/main" val="139528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AFFE5-9FA1-4578-9879-87526AAA25B3}"/>
              </a:ext>
            </a:extLst>
          </p:cNvPr>
          <p:cNvSpPr>
            <a:spLocks noGrp="1"/>
          </p:cNvSpPr>
          <p:nvPr>
            <p:ph type="title"/>
          </p:nvPr>
        </p:nvSpPr>
        <p:spPr/>
        <p:txBody>
          <a:bodyPr>
            <a:normAutofit fontScale="90000"/>
          </a:bodyPr>
          <a:lstStyle/>
          <a:p>
            <a:r>
              <a:rPr lang="pt-PT" b="1" i="0" u="none" strike="noStrike" baseline="0" dirty="0"/>
              <a:t>CORE FUNCTIONALITIES</a:t>
            </a:r>
            <a:endParaRPr lang="pt-PT" dirty="0"/>
          </a:p>
        </p:txBody>
      </p:sp>
      <p:sp>
        <p:nvSpPr>
          <p:cNvPr id="3" name="Marcador de Posição de Conteúdo 2">
            <a:extLst>
              <a:ext uri="{FF2B5EF4-FFF2-40B4-BE49-F238E27FC236}">
                <a16:creationId xmlns:a16="http://schemas.microsoft.com/office/drawing/2014/main" id="{16195504-2A46-4717-8707-8A62B993A294}"/>
              </a:ext>
            </a:extLst>
          </p:cNvPr>
          <p:cNvSpPr>
            <a:spLocks noGrp="1"/>
          </p:cNvSpPr>
          <p:nvPr>
            <p:ph idx="4294967295"/>
          </p:nvPr>
        </p:nvSpPr>
        <p:spPr>
          <a:xfrm>
            <a:off x="838200" y="3588994"/>
            <a:ext cx="3606995" cy="2232025"/>
          </a:xfrm>
        </p:spPr>
        <p:txBody>
          <a:bodyPr>
            <a:noAutofit/>
          </a:bodyPr>
          <a:lstStyle/>
          <a:p>
            <a:pPr algn="just">
              <a:buFont typeface="Wingdings" panose="05000000000000000000" pitchFamily="2" charset="2"/>
              <a:buChar char="ü"/>
            </a:pPr>
            <a:r>
              <a:rPr lang="en-US" sz="1200" b="0" i="0" u="none" strike="noStrike" baseline="0" dirty="0">
                <a:solidFill>
                  <a:schemeClr val="bg1"/>
                </a:solidFill>
                <a:latin typeface="Panton-Regular" panose="00000500000000000000" pitchFamily="50" charset="0"/>
              </a:rPr>
              <a:t>Manage all of the available products in the pipeline.</a:t>
            </a:r>
          </a:p>
          <a:p>
            <a:pPr algn="just">
              <a:buFont typeface="Wingdings" panose="05000000000000000000" pitchFamily="2" charset="2"/>
              <a:buChar char="ü"/>
            </a:pPr>
            <a:r>
              <a:rPr lang="en-US" sz="1200" b="0" i="0" u="none" strike="noStrike" baseline="0" dirty="0">
                <a:solidFill>
                  <a:schemeClr val="bg1"/>
                </a:solidFill>
                <a:latin typeface="Panton-Regular" panose="00000500000000000000" pitchFamily="50" charset="0"/>
              </a:rPr>
              <a:t>Check all the active alarms, models and deviations in </a:t>
            </a:r>
            <a:r>
              <a:rPr lang="pt-PT" sz="1200" b="0" i="0" u="none" strike="noStrike" baseline="0" dirty="0" err="1">
                <a:solidFill>
                  <a:schemeClr val="bg1"/>
                </a:solidFill>
                <a:latin typeface="Panton-Regular" panose="00000500000000000000" pitchFamily="50" charset="0"/>
              </a:rPr>
              <a:t>your</a:t>
            </a:r>
            <a:r>
              <a:rPr lang="pt-PT" sz="1200" b="0" i="0" u="none" strike="noStrike" baseline="0" dirty="0">
                <a:solidFill>
                  <a:schemeClr val="bg1"/>
                </a:solidFill>
                <a:latin typeface="Panton-Regular" panose="00000500000000000000" pitchFamily="50" charset="0"/>
              </a:rPr>
              <a:t> </a:t>
            </a:r>
            <a:r>
              <a:rPr lang="pt-PT" sz="1200" b="0" i="0" u="none" strike="noStrike" baseline="0" dirty="0" err="1">
                <a:solidFill>
                  <a:schemeClr val="bg1"/>
                </a:solidFill>
                <a:latin typeface="Panton-Regular" panose="00000500000000000000" pitchFamily="50" charset="0"/>
              </a:rPr>
              <a:t>dashboards</a:t>
            </a:r>
            <a:r>
              <a:rPr lang="pt-PT" sz="1200" b="0" i="0" u="none" strike="noStrike" baseline="0" dirty="0">
                <a:solidFill>
                  <a:schemeClr val="bg1"/>
                </a:solidFill>
                <a:latin typeface="Panton-Regular" panose="00000500000000000000" pitchFamily="50" charset="0"/>
              </a:rPr>
              <a:t>.</a:t>
            </a:r>
          </a:p>
          <a:p>
            <a:pPr algn="just">
              <a:buFont typeface="Wingdings" panose="05000000000000000000" pitchFamily="2" charset="2"/>
              <a:buChar char="ü"/>
            </a:pPr>
            <a:r>
              <a:rPr lang="en-US" sz="1200" b="0" i="0" u="none" strike="noStrike" baseline="0" dirty="0">
                <a:solidFill>
                  <a:schemeClr val="bg1"/>
                </a:solidFill>
                <a:latin typeface="Panton-Regular" panose="00000500000000000000" pitchFamily="50" charset="0"/>
              </a:rPr>
              <a:t>Control the workflows, process versions and the respective process mapping, for each product.</a:t>
            </a:r>
          </a:p>
          <a:p>
            <a:pPr algn="just">
              <a:buFont typeface="Wingdings" panose="05000000000000000000" pitchFamily="2" charset="2"/>
              <a:buChar char="ü"/>
            </a:pPr>
            <a:r>
              <a:rPr lang="en-US" sz="1200" b="0" i="0" u="none" strike="noStrike" baseline="0" dirty="0">
                <a:solidFill>
                  <a:schemeClr val="bg1"/>
                </a:solidFill>
                <a:latin typeface="Panton-Regular" panose="00000500000000000000" pitchFamily="50" charset="0"/>
              </a:rPr>
              <a:t>Monitor the input and output variables for each unit </a:t>
            </a:r>
            <a:r>
              <a:rPr lang="pt-PT" sz="1200" b="0" i="0" u="none" strike="noStrike" baseline="0" dirty="0" err="1">
                <a:solidFill>
                  <a:schemeClr val="bg1"/>
                </a:solidFill>
                <a:latin typeface="Panton-Regular" panose="00000500000000000000" pitchFamily="50" charset="0"/>
              </a:rPr>
              <a:t>operation</a:t>
            </a:r>
            <a:r>
              <a:rPr lang="pt-PT" sz="1200" b="0" i="0" u="none" strike="noStrike" baseline="0" dirty="0">
                <a:solidFill>
                  <a:schemeClr val="bg1"/>
                </a:solidFill>
                <a:latin typeface="Panton-Regular" panose="00000500000000000000" pitchFamily="50" charset="0"/>
              </a:rPr>
              <a:t>.</a:t>
            </a:r>
            <a:endParaRPr lang="pt-PT" sz="1200" dirty="0">
              <a:solidFill>
                <a:schemeClr val="bg1"/>
              </a:solidFill>
            </a:endParaRPr>
          </a:p>
        </p:txBody>
      </p:sp>
      <p:sp>
        <p:nvSpPr>
          <p:cNvPr id="8" name="Marcador de Posição de Conteúdo 2">
            <a:extLst>
              <a:ext uri="{FF2B5EF4-FFF2-40B4-BE49-F238E27FC236}">
                <a16:creationId xmlns:a16="http://schemas.microsoft.com/office/drawing/2014/main" id="{447D7351-E9A1-47AD-A210-578DE713F11A}"/>
              </a:ext>
            </a:extLst>
          </p:cNvPr>
          <p:cNvSpPr>
            <a:spLocks noGrp="1"/>
          </p:cNvSpPr>
          <p:nvPr>
            <p:ph idx="4294967295"/>
          </p:nvPr>
        </p:nvSpPr>
        <p:spPr>
          <a:xfrm>
            <a:off x="854008" y="2632647"/>
            <a:ext cx="3749880" cy="627423"/>
          </a:xfrm>
        </p:spPr>
        <p:txBody>
          <a:bodyPr>
            <a:noAutofit/>
          </a:bodyPr>
          <a:lstStyle/>
          <a:p>
            <a:pPr marL="0" indent="0">
              <a:buNone/>
            </a:pPr>
            <a:r>
              <a:rPr lang="en-US" sz="1400" b="0" i="0" u="none" strike="noStrike" baseline="0" dirty="0">
                <a:solidFill>
                  <a:schemeClr val="bg1"/>
                </a:solidFill>
                <a:latin typeface="Panton Light" panose="00000400000000000000" pitchFamily="50" charset="0"/>
              </a:rPr>
              <a:t>Boost product development by harnessing the power of your data</a:t>
            </a:r>
            <a:endParaRPr lang="pt-PT" sz="1400" dirty="0">
              <a:solidFill>
                <a:schemeClr val="bg1"/>
              </a:solidFill>
              <a:latin typeface="Panton Light" panose="00000400000000000000" pitchFamily="50" charset="0"/>
            </a:endParaRPr>
          </a:p>
        </p:txBody>
      </p:sp>
      <p:sp>
        <p:nvSpPr>
          <p:cNvPr id="24" name="Marcador de Posição de Conteúdo 2">
            <a:extLst>
              <a:ext uri="{FF2B5EF4-FFF2-40B4-BE49-F238E27FC236}">
                <a16:creationId xmlns:a16="http://schemas.microsoft.com/office/drawing/2014/main" id="{F16A1D13-119A-4C48-A57C-F9A45579962B}"/>
              </a:ext>
            </a:extLst>
          </p:cNvPr>
          <p:cNvSpPr>
            <a:spLocks noGrp="1"/>
          </p:cNvSpPr>
          <p:nvPr>
            <p:ph idx="4294967295"/>
          </p:nvPr>
        </p:nvSpPr>
        <p:spPr>
          <a:xfrm>
            <a:off x="0" y="1328738"/>
            <a:ext cx="2344738" cy="1077912"/>
          </a:xfrm>
        </p:spPr>
        <p:txBody>
          <a:bodyPr anchor="ctr">
            <a:noAutofit/>
          </a:bodyPr>
          <a:lstStyle/>
          <a:p>
            <a:pPr marL="0" indent="0">
              <a:buNone/>
            </a:pPr>
            <a:r>
              <a:rPr lang="pt-PT" sz="2400" b="1" dirty="0">
                <a:solidFill>
                  <a:srgbClr val="FACD9D"/>
                </a:solidFill>
              </a:rPr>
              <a:t>PRODUCT</a:t>
            </a:r>
          </a:p>
          <a:p>
            <a:pPr marL="0" indent="0">
              <a:buNone/>
            </a:pPr>
            <a:r>
              <a:rPr lang="pt-PT" sz="2400" b="1" dirty="0">
                <a:solidFill>
                  <a:srgbClr val="FACD9D"/>
                </a:solidFill>
              </a:rPr>
              <a:t>PORTFOLIO</a:t>
            </a:r>
          </a:p>
        </p:txBody>
      </p:sp>
      <p:cxnSp>
        <p:nvCxnSpPr>
          <p:cNvPr id="5" name="Conexão reta 4">
            <a:extLst>
              <a:ext uri="{FF2B5EF4-FFF2-40B4-BE49-F238E27FC236}">
                <a16:creationId xmlns:a16="http://schemas.microsoft.com/office/drawing/2014/main" id="{A8974CCA-DEB5-45C2-A910-A27E6349C91A}"/>
              </a:ext>
            </a:extLst>
          </p:cNvPr>
          <p:cNvCxnSpPr/>
          <p:nvPr/>
        </p:nvCxnSpPr>
        <p:spPr>
          <a:xfrm>
            <a:off x="946986" y="3233407"/>
            <a:ext cx="3498209" cy="0"/>
          </a:xfrm>
          <a:prstGeom prst="line">
            <a:avLst/>
          </a:prstGeom>
          <a:ln>
            <a:solidFill>
              <a:srgbClr val="FACD9D"/>
            </a:solidFill>
          </a:ln>
        </p:spPr>
        <p:style>
          <a:lnRef idx="1">
            <a:schemeClr val="accent1"/>
          </a:lnRef>
          <a:fillRef idx="0">
            <a:schemeClr val="accent1"/>
          </a:fillRef>
          <a:effectRef idx="0">
            <a:schemeClr val="accent1"/>
          </a:effectRef>
          <a:fontRef idx="minor">
            <a:schemeClr val="tx1"/>
          </a:fontRef>
        </p:style>
      </p:cxnSp>
      <p:pic>
        <p:nvPicPr>
          <p:cNvPr id="23" name="Gráfico 22">
            <a:extLst>
              <a:ext uri="{FF2B5EF4-FFF2-40B4-BE49-F238E27FC236}">
                <a16:creationId xmlns:a16="http://schemas.microsoft.com/office/drawing/2014/main" id="{00FB1607-A2D0-4385-B2DE-CC38DD4032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986" y="1329028"/>
            <a:ext cx="1078220" cy="1078220"/>
          </a:xfrm>
          <a:prstGeom prst="rect">
            <a:avLst/>
          </a:prstGeom>
        </p:spPr>
      </p:pic>
      <p:pic>
        <p:nvPicPr>
          <p:cNvPr id="11" name="Imagem 10">
            <a:extLst>
              <a:ext uri="{FF2B5EF4-FFF2-40B4-BE49-F238E27FC236}">
                <a16:creationId xmlns:a16="http://schemas.microsoft.com/office/drawing/2014/main" id="{B40341A3-EE6A-49EB-8847-89B86C3DE7D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7078" y="1676932"/>
            <a:ext cx="5811361" cy="3824124"/>
          </a:xfrm>
          <a:prstGeom prst="rect">
            <a:avLst/>
          </a:prstGeom>
          <a:effectLst/>
        </p:spPr>
      </p:pic>
    </p:spTree>
    <p:extLst>
      <p:ext uri="{BB962C8B-B14F-4D97-AF65-F5344CB8AC3E}">
        <p14:creationId xmlns:p14="http://schemas.microsoft.com/office/powerpoint/2010/main" val="146773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AFFE5-9FA1-4578-9879-87526AAA25B3}"/>
              </a:ext>
            </a:extLst>
          </p:cNvPr>
          <p:cNvSpPr>
            <a:spLocks noGrp="1"/>
          </p:cNvSpPr>
          <p:nvPr>
            <p:ph type="title"/>
          </p:nvPr>
        </p:nvSpPr>
        <p:spPr/>
        <p:txBody>
          <a:bodyPr>
            <a:normAutofit fontScale="90000"/>
          </a:bodyPr>
          <a:lstStyle/>
          <a:p>
            <a:r>
              <a:rPr lang="pt-PT" b="1" i="0" u="none" strike="noStrike" baseline="0" dirty="0"/>
              <a:t>CORE FUNCTIONALITIES</a:t>
            </a:r>
            <a:endParaRPr lang="pt-PT" dirty="0"/>
          </a:p>
        </p:txBody>
      </p:sp>
      <p:sp>
        <p:nvSpPr>
          <p:cNvPr id="3" name="Marcador de Posição de Conteúdo 2">
            <a:extLst>
              <a:ext uri="{FF2B5EF4-FFF2-40B4-BE49-F238E27FC236}">
                <a16:creationId xmlns:a16="http://schemas.microsoft.com/office/drawing/2014/main" id="{16195504-2A46-4717-8707-8A62B993A294}"/>
              </a:ext>
            </a:extLst>
          </p:cNvPr>
          <p:cNvSpPr>
            <a:spLocks noGrp="1"/>
          </p:cNvSpPr>
          <p:nvPr>
            <p:ph idx="4294967295"/>
          </p:nvPr>
        </p:nvSpPr>
        <p:spPr>
          <a:xfrm>
            <a:off x="838200" y="3588994"/>
            <a:ext cx="3606995" cy="2232025"/>
          </a:xfrm>
        </p:spPr>
        <p:txBody>
          <a:bodyPr>
            <a:noAutofit/>
          </a:bodyPr>
          <a:lstStyle/>
          <a:p>
            <a:pPr algn="l">
              <a:buFont typeface="Wingdings" panose="05000000000000000000" pitchFamily="2" charset="2"/>
              <a:buChar char="ü"/>
            </a:pPr>
            <a:r>
              <a:rPr lang="en-US" sz="1200" b="0" i="0" u="none" strike="noStrike" baseline="0" dirty="0">
                <a:solidFill>
                  <a:schemeClr val="bg1"/>
                </a:solidFill>
                <a:latin typeface="Panton-Regular" panose="00000500000000000000" pitchFamily="50" charset="0"/>
              </a:rPr>
              <a:t>Interact with your data using rich and comprehensive </a:t>
            </a:r>
            <a:r>
              <a:rPr lang="pt-PT" sz="1200" b="0" i="0" u="none" strike="noStrike" baseline="0" dirty="0" err="1">
                <a:solidFill>
                  <a:schemeClr val="bg1"/>
                </a:solidFill>
                <a:latin typeface="Panton-Regular" panose="00000500000000000000" pitchFamily="50" charset="0"/>
              </a:rPr>
              <a:t>graphic</a:t>
            </a:r>
            <a:r>
              <a:rPr lang="pt-PT" sz="1200" b="0" i="0" u="none" strike="noStrike" baseline="0" dirty="0">
                <a:solidFill>
                  <a:schemeClr val="bg1"/>
                </a:solidFill>
                <a:latin typeface="Panton-Regular" panose="00000500000000000000" pitchFamily="50" charset="0"/>
              </a:rPr>
              <a:t> </a:t>
            </a:r>
            <a:r>
              <a:rPr lang="pt-PT" sz="1200" b="0" i="0" u="none" strike="noStrike" baseline="0" dirty="0" err="1">
                <a:solidFill>
                  <a:schemeClr val="bg1"/>
                </a:solidFill>
                <a:latin typeface="Panton-Regular" panose="00000500000000000000" pitchFamily="50" charset="0"/>
              </a:rPr>
              <a:t>visuals</a:t>
            </a:r>
            <a:endParaRPr lang="pt-PT" sz="1200" b="0" i="0" u="none" strike="noStrike" baseline="0" dirty="0">
              <a:solidFill>
                <a:schemeClr val="bg1"/>
              </a:solidFill>
              <a:latin typeface="Panton-Regular" panose="00000500000000000000" pitchFamily="50" charset="0"/>
            </a:endParaRPr>
          </a:p>
          <a:p>
            <a:pPr algn="l">
              <a:buFont typeface="Wingdings" panose="05000000000000000000" pitchFamily="2" charset="2"/>
              <a:buChar char="ü"/>
            </a:pPr>
            <a:r>
              <a:rPr lang="en-US" sz="1200" b="0" i="0" u="none" strike="noStrike" baseline="0" dirty="0" err="1">
                <a:solidFill>
                  <a:schemeClr val="bg1"/>
                </a:solidFill>
                <a:latin typeface="Panton-Regular" panose="00000500000000000000" pitchFamily="50" charset="0"/>
              </a:rPr>
              <a:t>Analyse</a:t>
            </a:r>
            <a:r>
              <a:rPr lang="en-US" sz="1200" b="0" i="0" u="none" strike="noStrike" baseline="0" dirty="0">
                <a:solidFill>
                  <a:schemeClr val="bg1"/>
                </a:solidFill>
                <a:latin typeface="Panton-Regular" panose="00000500000000000000" pitchFamily="50" charset="0"/>
              </a:rPr>
              <a:t> your historical data, monitor process parameters and product quality, and manage your </a:t>
            </a:r>
            <a:r>
              <a:rPr lang="pt-PT" sz="1200" b="0" i="0" u="none" strike="noStrike" baseline="0" dirty="0" err="1">
                <a:solidFill>
                  <a:schemeClr val="bg1"/>
                </a:solidFill>
                <a:latin typeface="Panton-Regular" panose="00000500000000000000" pitchFamily="50" charset="0"/>
              </a:rPr>
              <a:t>models</a:t>
            </a:r>
            <a:endParaRPr lang="pt-PT" sz="1200" b="0" i="0" u="none" strike="noStrike" baseline="0" dirty="0">
              <a:solidFill>
                <a:schemeClr val="bg1"/>
              </a:solidFill>
              <a:latin typeface="Panton-Regular" panose="00000500000000000000" pitchFamily="50" charset="0"/>
            </a:endParaRPr>
          </a:p>
          <a:p>
            <a:pPr algn="l">
              <a:buFont typeface="Wingdings" panose="05000000000000000000" pitchFamily="2" charset="2"/>
              <a:buChar char="ü"/>
            </a:pPr>
            <a:r>
              <a:rPr lang="en-US" sz="1200" b="0" i="0" u="none" strike="noStrike" baseline="0" dirty="0">
                <a:solidFill>
                  <a:schemeClr val="bg1"/>
                </a:solidFill>
                <a:latin typeface="Panton-Regular" panose="00000500000000000000" pitchFamily="50" charset="0"/>
              </a:rPr>
              <a:t>Compare your process versions side by side</a:t>
            </a:r>
          </a:p>
          <a:p>
            <a:pPr algn="l">
              <a:buFont typeface="Wingdings" panose="05000000000000000000" pitchFamily="2" charset="2"/>
              <a:buChar char="ü"/>
            </a:pPr>
            <a:r>
              <a:rPr lang="en-US" sz="1200" b="0" i="0" u="none" strike="noStrike" baseline="0" dirty="0">
                <a:solidFill>
                  <a:schemeClr val="bg1"/>
                </a:solidFill>
                <a:latin typeface="Panton-Regular" panose="00000500000000000000" pitchFamily="50" charset="0"/>
              </a:rPr>
              <a:t>Easy drag and drop of process and quality data to build a variety of graphic visualizations</a:t>
            </a:r>
            <a:endParaRPr lang="pt-PT" sz="1200" dirty="0">
              <a:solidFill>
                <a:schemeClr val="bg1"/>
              </a:solidFill>
            </a:endParaRPr>
          </a:p>
        </p:txBody>
      </p:sp>
      <p:sp>
        <p:nvSpPr>
          <p:cNvPr id="24" name="Marcador de Posição de Conteúdo 2">
            <a:extLst>
              <a:ext uri="{FF2B5EF4-FFF2-40B4-BE49-F238E27FC236}">
                <a16:creationId xmlns:a16="http://schemas.microsoft.com/office/drawing/2014/main" id="{F16A1D13-119A-4C48-A57C-F9A45579962B}"/>
              </a:ext>
            </a:extLst>
          </p:cNvPr>
          <p:cNvSpPr>
            <a:spLocks noGrp="1"/>
          </p:cNvSpPr>
          <p:nvPr>
            <p:ph idx="4294967295"/>
          </p:nvPr>
        </p:nvSpPr>
        <p:spPr>
          <a:xfrm>
            <a:off x="2100362" y="1329029"/>
            <a:ext cx="2344833" cy="1078220"/>
          </a:xfrm>
        </p:spPr>
        <p:txBody>
          <a:bodyPr anchor="ctr">
            <a:noAutofit/>
          </a:bodyPr>
          <a:lstStyle/>
          <a:p>
            <a:pPr marL="0" indent="0">
              <a:buNone/>
            </a:pPr>
            <a:r>
              <a:rPr lang="pt-PT" sz="2400" b="1" dirty="0">
                <a:solidFill>
                  <a:srgbClr val="FACD9D"/>
                </a:solidFill>
              </a:rPr>
              <a:t>VISUALIZATION</a:t>
            </a:r>
          </a:p>
        </p:txBody>
      </p:sp>
      <p:sp>
        <p:nvSpPr>
          <p:cNvPr id="8" name="Marcador de Posição de Conteúdo 2">
            <a:extLst>
              <a:ext uri="{FF2B5EF4-FFF2-40B4-BE49-F238E27FC236}">
                <a16:creationId xmlns:a16="http://schemas.microsoft.com/office/drawing/2014/main" id="{447D7351-E9A1-47AD-A210-578DE713F11A}"/>
              </a:ext>
            </a:extLst>
          </p:cNvPr>
          <p:cNvSpPr>
            <a:spLocks noGrp="1"/>
          </p:cNvSpPr>
          <p:nvPr>
            <p:ph idx="4294967295"/>
          </p:nvPr>
        </p:nvSpPr>
        <p:spPr>
          <a:xfrm>
            <a:off x="0" y="2632075"/>
            <a:ext cx="3749675" cy="246063"/>
          </a:xfrm>
        </p:spPr>
        <p:txBody>
          <a:bodyPr>
            <a:noAutofit/>
          </a:bodyPr>
          <a:lstStyle/>
          <a:p>
            <a:pPr marL="0" indent="0">
              <a:buNone/>
            </a:pPr>
            <a:r>
              <a:rPr lang="en-US" sz="1400" b="0" i="0" u="none" strike="noStrike" baseline="0" dirty="0">
                <a:solidFill>
                  <a:schemeClr val="bg1"/>
                </a:solidFill>
                <a:latin typeface="Panton Light" panose="00000400000000000000" pitchFamily="50" charset="0"/>
              </a:rPr>
              <a:t>Gain quick, solid insights into your process</a:t>
            </a:r>
            <a:endParaRPr lang="pt-PT" sz="1400" dirty="0">
              <a:solidFill>
                <a:schemeClr val="bg1"/>
              </a:solidFill>
              <a:latin typeface="Panton Light" panose="00000400000000000000" pitchFamily="50" charset="0"/>
            </a:endParaRPr>
          </a:p>
        </p:txBody>
      </p:sp>
      <p:cxnSp>
        <p:nvCxnSpPr>
          <p:cNvPr id="5" name="Conexão reta 4">
            <a:extLst>
              <a:ext uri="{FF2B5EF4-FFF2-40B4-BE49-F238E27FC236}">
                <a16:creationId xmlns:a16="http://schemas.microsoft.com/office/drawing/2014/main" id="{A8974CCA-DEB5-45C2-A910-A27E6349C91A}"/>
              </a:ext>
            </a:extLst>
          </p:cNvPr>
          <p:cNvCxnSpPr/>
          <p:nvPr/>
        </p:nvCxnSpPr>
        <p:spPr>
          <a:xfrm>
            <a:off x="946986" y="3233407"/>
            <a:ext cx="3498209" cy="0"/>
          </a:xfrm>
          <a:prstGeom prst="line">
            <a:avLst/>
          </a:prstGeom>
          <a:ln>
            <a:solidFill>
              <a:srgbClr val="FACD9D"/>
            </a:solidFill>
          </a:ln>
        </p:spPr>
        <p:style>
          <a:lnRef idx="1">
            <a:schemeClr val="accent1"/>
          </a:lnRef>
          <a:fillRef idx="0">
            <a:schemeClr val="accent1"/>
          </a:fillRef>
          <a:effectRef idx="0">
            <a:schemeClr val="accent1"/>
          </a:effectRef>
          <a:fontRef idx="minor">
            <a:schemeClr val="tx1"/>
          </a:fontRef>
        </p:style>
      </p:cxnSp>
      <p:pic>
        <p:nvPicPr>
          <p:cNvPr id="11" name="Gráfico 10">
            <a:extLst>
              <a:ext uri="{FF2B5EF4-FFF2-40B4-BE49-F238E27FC236}">
                <a16:creationId xmlns:a16="http://schemas.microsoft.com/office/drawing/2014/main" id="{6DBCB6A2-4AE8-4110-A12B-304BF43CC7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986" y="1325926"/>
            <a:ext cx="1078220" cy="1078220"/>
          </a:xfrm>
          <a:prstGeom prst="rect">
            <a:avLst/>
          </a:prstGeom>
        </p:spPr>
      </p:pic>
      <p:pic>
        <p:nvPicPr>
          <p:cNvPr id="15" name="Imagem 14">
            <a:extLst>
              <a:ext uri="{FF2B5EF4-FFF2-40B4-BE49-F238E27FC236}">
                <a16:creationId xmlns:a16="http://schemas.microsoft.com/office/drawing/2014/main" id="{6F741B61-1093-40BB-B29F-972A524AE4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7077" y="1676932"/>
            <a:ext cx="5811361" cy="3824124"/>
          </a:xfrm>
          <a:prstGeom prst="rect">
            <a:avLst/>
          </a:prstGeom>
          <a:effectLst/>
        </p:spPr>
      </p:pic>
    </p:spTree>
    <p:extLst>
      <p:ext uri="{BB962C8B-B14F-4D97-AF65-F5344CB8AC3E}">
        <p14:creationId xmlns:p14="http://schemas.microsoft.com/office/powerpoint/2010/main" val="3279507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AFFE5-9FA1-4578-9879-87526AAA25B3}"/>
              </a:ext>
            </a:extLst>
          </p:cNvPr>
          <p:cNvSpPr>
            <a:spLocks noGrp="1"/>
          </p:cNvSpPr>
          <p:nvPr>
            <p:ph type="title"/>
          </p:nvPr>
        </p:nvSpPr>
        <p:spPr/>
        <p:txBody>
          <a:bodyPr>
            <a:normAutofit fontScale="90000"/>
          </a:bodyPr>
          <a:lstStyle/>
          <a:p>
            <a:r>
              <a:rPr lang="pt-PT" b="1" i="0" u="none" strike="noStrike" baseline="0" dirty="0"/>
              <a:t>CORE FUNCTIONALITIES</a:t>
            </a:r>
            <a:endParaRPr lang="pt-PT" dirty="0"/>
          </a:p>
        </p:txBody>
      </p:sp>
      <p:sp>
        <p:nvSpPr>
          <p:cNvPr id="3" name="Marcador de Posição de Conteúdo 2">
            <a:extLst>
              <a:ext uri="{FF2B5EF4-FFF2-40B4-BE49-F238E27FC236}">
                <a16:creationId xmlns:a16="http://schemas.microsoft.com/office/drawing/2014/main" id="{16195504-2A46-4717-8707-8A62B993A294}"/>
              </a:ext>
            </a:extLst>
          </p:cNvPr>
          <p:cNvSpPr>
            <a:spLocks noGrp="1"/>
          </p:cNvSpPr>
          <p:nvPr>
            <p:ph idx="4294967295"/>
          </p:nvPr>
        </p:nvSpPr>
        <p:spPr>
          <a:xfrm>
            <a:off x="838200" y="3588994"/>
            <a:ext cx="3606995" cy="2232025"/>
          </a:xfrm>
        </p:spPr>
        <p:txBody>
          <a:bodyPr>
            <a:noAutofit/>
          </a:bodyPr>
          <a:lstStyle/>
          <a:p>
            <a:pPr algn="l">
              <a:buFont typeface="Wingdings" panose="05000000000000000000" pitchFamily="2" charset="2"/>
              <a:buChar char="ü"/>
            </a:pPr>
            <a:r>
              <a:rPr lang="en-US" sz="1200" b="0" i="0" u="none" strike="noStrike" baseline="0" dirty="0">
                <a:solidFill>
                  <a:schemeClr val="bg1"/>
                </a:solidFill>
                <a:latin typeface="Panton-Regular" panose="00000500000000000000" pitchFamily="50" charset="0"/>
              </a:rPr>
              <a:t>Follow your running batch with live data trends</a:t>
            </a:r>
          </a:p>
          <a:p>
            <a:pPr algn="l">
              <a:buFont typeface="Wingdings" panose="05000000000000000000" pitchFamily="2" charset="2"/>
              <a:buChar char="ü"/>
            </a:pPr>
            <a:r>
              <a:rPr lang="en-US" sz="1200" b="0" i="0" u="none" strike="noStrike" baseline="0" dirty="0">
                <a:solidFill>
                  <a:schemeClr val="bg1"/>
                </a:solidFill>
                <a:latin typeface="Panton-Regular" panose="00000500000000000000" pitchFamily="50" charset="0"/>
              </a:rPr>
              <a:t>Identify out of specification points using SPC charts(Shewhart and Cumulative Sum). Proprietary metrics are provided to evaluate trends and deviations</a:t>
            </a:r>
          </a:p>
          <a:p>
            <a:pPr algn="l">
              <a:buFont typeface="Wingdings" panose="05000000000000000000" pitchFamily="2" charset="2"/>
              <a:buChar char="ü"/>
            </a:pPr>
            <a:r>
              <a:rPr lang="en-US" sz="1200" b="0" i="0" u="none" strike="noStrike" baseline="0" dirty="0">
                <a:solidFill>
                  <a:schemeClr val="bg1"/>
                </a:solidFill>
                <a:latin typeface="Panton-Regular" panose="00000500000000000000" pitchFamily="50" charset="0"/>
              </a:rPr>
              <a:t>Use MSPC with golden batch data as reference and predict quality attributes in real-time</a:t>
            </a:r>
          </a:p>
          <a:p>
            <a:pPr algn="l">
              <a:buFont typeface="Wingdings" panose="05000000000000000000" pitchFamily="2" charset="2"/>
              <a:buChar char="ü"/>
            </a:pPr>
            <a:r>
              <a:rPr lang="en-US" sz="1200" b="0" i="0" u="none" strike="noStrike" baseline="0" dirty="0">
                <a:solidFill>
                  <a:schemeClr val="bg1"/>
                </a:solidFill>
                <a:latin typeface="Panton-Regular" panose="00000500000000000000" pitchFamily="50" charset="0"/>
              </a:rPr>
              <a:t>Understand your business performance with </a:t>
            </a:r>
            <a:r>
              <a:rPr lang="pt-PT" sz="1200" b="0" i="0" u="none" strike="noStrike" baseline="0" dirty="0" err="1">
                <a:solidFill>
                  <a:schemeClr val="bg1"/>
                </a:solidFill>
                <a:latin typeface="Panton-Regular" panose="00000500000000000000" pitchFamily="50" charset="0"/>
              </a:rPr>
              <a:t>effective</a:t>
            </a:r>
            <a:r>
              <a:rPr lang="pt-PT" sz="1200" b="0" i="0" u="none" strike="noStrike" baseline="0" dirty="0">
                <a:solidFill>
                  <a:schemeClr val="bg1"/>
                </a:solidFill>
                <a:latin typeface="Panton-Regular" panose="00000500000000000000" pitchFamily="50" charset="0"/>
              </a:rPr>
              <a:t> </a:t>
            </a:r>
            <a:r>
              <a:rPr lang="pt-PT" sz="1200" b="0" i="0" u="none" strike="noStrike" baseline="0" dirty="0" err="1">
                <a:solidFill>
                  <a:schemeClr val="bg1"/>
                </a:solidFill>
                <a:latin typeface="Panton-Regular" panose="00000500000000000000" pitchFamily="50" charset="0"/>
              </a:rPr>
              <a:t>Statistical</a:t>
            </a:r>
            <a:r>
              <a:rPr lang="pt-PT" sz="1200" b="0" i="0" u="none" strike="noStrike" baseline="0" dirty="0">
                <a:solidFill>
                  <a:schemeClr val="bg1"/>
                </a:solidFill>
                <a:latin typeface="Panton-Regular" panose="00000500000000000000" pitchFamily="50" charset="0"/>
              </a:rPr>
              <a:t> </a:t>
            </a:r>
            <a:r>
              <a:rPr lang="pt-PT" sz="1200" b="0" i="0" u="none" strike="noStrike" baseline="0" dirty="0" err="1">
                <a:solidFill>
                  <a:schemeClr val="bg1"/>
                </a:solidFill>
                <a:latin typeface="Panton-Regular" panose="00000500000000000000" pitchFamily="50" charset="0"/>
              </a:rPr>
              <a:t>Control</a:t>
            </a:r>
            <a:r>
              <a:rPr lang="pt-PT" sz="1200" b="0" i="0" u="none" strike="noStrike" baseline="0" dirty="0">
                <a:solidFill>
                  <a:schemeClr val="bg1"/>
                </a:solidFill>
                <a:latin typeface="Panton-Regular" panose="00000500000000000000" pitchFamily="50" charset="0"/>
              </a:rPr>
              <a:t> </a:t>
            </a:r>
            <a:r>
              <a:rPr lang="pt-PT" sz="1200" b="0" i="0" u="none" strike="noStrike" baseline="0" dirty="0" err="1">
                <a:solidFill>
                  <a:schemeClr val="bg1"/>
                </a:solidFill>
                <a:latin typeface="Panton-Regular" panose="00000500000000000000" pitchFamily="50" charset="0"/>
              </a:rPr>
              <a:t>Charts</a:t>
            </a:r>
            <a:endParaRPr lang="pt-PT" sz="1200" dirty="0">
              <a:solidFill>
                <a:schemeClr val="bg1"/>
              </a:solidFill>
            </a:endParaRPr>
          </a:p>
        </p:txBody>
      </p:sp>
      <p:sp>
        <p:nvSpPr>
          <p:cNvPr id="24" name="Marcador de Posição de Conteúdo 2">
            <a:extLst>
              <a:ext uri="{FF2B5EF4-FFF2-40B4-BE49-F238E27FC236}">
                <a16:creationId xmlns:a16="http://schemas.microsoft.com/office/drawing/2014/main" id="{F16A1D13-119A-4C48-A57C-F9A45579962B}"/>
              </a:ext>
            </a:extLst>
          </p:cNvPr>
          <p:cNvSpPr>
            <a:spLocks noGrp="1"/>
          </p:cNvSpPr>
          <p:nvPr>
            <p:ph idx="4294967295"/>
          </p:nvPr>
        </p:nvSpPr>
        <p:spPr>
          <a:xfrm>
            <a:off x="2100362" y="1329029"/>
            <a:ext cx="2344833" cy="1078220"/>
          </a:xfrm>
        </p:spPr>
        <p:txBody>
          <a:bodyPr anchor="ctr">
            <a:noAutofit/>
          </a:bodyPr>
          <a:lstStyle/>
          <a:p>
            <a:pPr marL="0" indent="0">
              <a:buNone/>
            </a:pPr>
            <a:r>
              <a:rPr lang="pt-PT" sz="2400" b="1" dirty="0">
                <a:solidFill>
                  <a:srgbClr val="FACD9D"/>
                </a:solidFill>
              </a:rPr>
              <a:t>MONITORING</a:t>
            </a:r>
          </a:p>
        </p:txBody>
      </p:sp>
      <p:sp>
        <p:nvSpPr>
          <p:cNvPr id="8" name="Marcador de Posição de Conteúdo 2">
            <a:extLst>
              <a:ext uri="{FF2B5EF4-FFF2-40B4-BE49-F238E27FC236}">
                <a16:creationId xmlns:a16="http://schemas.microsoft.com/office/drawing/2014/main" id="{447D7351-E9A1-47AD-A210-578DE713F11A}"/>
              </a:ext>
            </a:extLst>
          </p:cNvPr>
          <p:cNvSpPr>
            <a:spLocks noGrp="1"/>
          </p:cNvSpPr>
          <p:nvPr>
            <p:ph idx="4294967295"/>
          </p:nvPr>
        </p:nvSpPr>
        <p:spPr>
          <a:xfrm>
            <a:off x="0" y="2632075"/>
            <a:ext cx="3749675" cy="246063"/>
          </a:xfrm>
        </p:spPr>
        <p:txBody>
          <a:bodyPr>
            <a:noAutofit/>
          </a:bodyPr>
          <a:lstStyle/>
          <a:p>
            <a:pPr marL="0" indent="0">
              <a:buNone/>
            </a:pPr>
            <a:r>
              <a:rPr lang="en-US" sz="1400" b="0" i="0" u="none" strike="noStrike" baseline="0" dirty="0">
                <a:solidFill>
                  <a:schemeClr val="bg1"/>
                </a:solidFill>
                <a:latin typeface="Panton Light" panose="00000400000000000000" pitchFamily="50" charset="0"/>
              </a:rPr>
              <a:t>Know what is happening when it is happening</a:t>
            </a:r>
            <a:endParaRPr lang="pt-PT" sz="1400" dirty="0">
              <a:solidFill>
                <a:schemeClr val="bg1"/>
              </a:solidFill>
              <a:latin typeface="Panton Light" panose="00000400000000000000" pitchFamily="50" charset="0"/>
            </a:endParaRPr>
          </a:p>
        </p:txBody>
      </p:sp>
      <p:cxnSp>
        <p:nvCxnSpPr>
          <p:cNvPr id="5" name="Conexão reta 4">
            <a:extLst>
              <a:ext uri="{FF2B5EF4-FFF2-40B4-BE49-F238E27FC236}">
                <a16:creationId xmlns:a16="http://schemas.microsoft.com/office/drawing/2014/main" id="{A8974CCA-DEB5-45C2-A910-A27E6349C91A}"/>
              </a:ext>
            </a:extLst>
          </p:cNvPr>
          <p:cNvCxnSpPr/>
          <p:nvPr/>
        </p:nvCxnSpPr>
        <p:spPr>
          <a:xfrm>
            <a:off x="946986" y="3233407"/>
            <a:ext cx="3498209" cy="0"/>
          </a:xfrm>
          <a:prstGeom prst="line">
            <a:avLst/>
          </a:prstGeom>
          <a:ln>
            <a:solidFill>
              <a:srgbClr val="FACD9D"/>
            </a:solidFill>
          </a:ln>
        </p:spPr>
        <p:style>
          <a:lnRef idx="1">
            <a:schemeClr val="accent1"/>
          </a:lnRef>
          <a:fillRef idx="0">
            <a:schemeClr val="accent1"/>
          </a:fillRef>
          <a:effectRef idx="0">
            <a:schemeClr val="accent1"/>
          </a:effectRef>
          <a:fontRef idx="minor">
            <a:schemeClr val="tx1"/>
          </a:fontRef>
        </p:style>
      </p:cxnSp>
      <p:pic>
        <p:nvPicPr>
          <p:cNvPr id="10" name="Gráfico 9">
            <a:extLst>
              <a:ext uri="{FF2B5EF4-FFF2-40B4-BE49-F238E27FC236}">
                <a16:creationId xmlns:a16="http://schemas.microsoft.com/office/drawing/2014/main" id="{124EB335-D39C-4E2D-817B-FA28239E13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985" y="1342703"/>
            <a:ext cx="1078219" cy="1078219"/>
          </a:xfrm>
          <a:prstGeom prst="rect">
            <a:avLst/>
          </a:prstGeom>
        </p:spPr>
      </p:pic>
      <p:pic>
        <p:nvPicPr>
          <p:cNvPr id="12" name="Imagem 11">
            <a:extLst>
              <a:ext uri="{FF2B5EF4-FFF2-40B4-BE49-F238E27FC236}">
                <a16:creationId xmlns:a16="http://schemas.microsoft.com/office/drawing/2014/main" id="{27A762C5-AC82-4E90-B43F-ECABBA2E36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7078" y="1676932"/>
            <a:ext cx="5811361" cy="3824124"/>
          </a:xfrm>
          <a:prstGeom prst="rect">
            <a:avLst/>
          </a:prstGeom>
          <a:effectLst/>
        </p:spPr>
      </p:pic>
    </p:spTree>
    <p:extLst>
      <p:ext uri="{BB962C8B-B14F-4D97-AF65-F5344CB8AC3E}">
        <p14:creationId xmlns:p14="http://schemas.microsoft.com/office/powerpoint/2010/main" val="85009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AFFE5-9FA1-4578-9879-87526AAA25B3}"/>
              </a:ext>
            </a:extLst>
          </p:cNvPr>
          <p:cNvSpPr>
            <a:spLocks noGrp="1"/>
          </p:cNvSpPr>
          <p:nvPr>
            <p:ph type="title"/>
          </p:nvPr>
        </p:nvSpPr>
        <p:spPr/>
        <p:txBody>
          <a:bodyPr>
            <a:normAutofit fontScale="90000"/>
          </a:bodyPr>
          <a:lstStyle/>
          <a:p>
            <a:r>
              <a:rPr lang="pt-PT" b="1" i="0" u="none" strike="noStrike" baseline="0" dirty="0"/>
              <a:t>CORE FUNCTIONALITIES</a:t>
            </a:r>
            <a:endParaRPr lang="pt-PT" dirty="0"/>
          </a:p>
        </p:txBody>
      </p:sp>
      <p:sp>
        <p:nvSpPr>
          <p:cNvPr id="3" name="Marcador de Posição de Conteúdo 2">
            <a:extLst>
              <a:ext uri="{FF2B5EF4-FFF2-40B4-BE49-F238E27FC236}">
                <a16:creationId xmlns:a16="http://schemas.microsoft.com/office/drawing/2014/main" id="{16195504-2A46-4717-8707-8A62B993A294}"/>
              </a:ext>
            </a:extLst>
          </p:cNvPr>
          <p:cNvSpPr>
            <a:spLocks noGrp="1"/>
          </p:cNvSpPr>
          <p:nvPr>
            <p:ph idx="4294967295"/>
          </p:nvPr>
        </p:nvSpPr>
        <p:spPr>
          <a:xfrm>
            <a:off x="838200" y="3588994"/>
            <a:ext cx="3606995" cy="2232025"/>
          </a:xfrm>
        </p:spPr>
        <p:txBody>
          <a:bodyPr>
            <a:noAutofit/>
          </a:bodyPr>
          <a:lstStyle/>
          <a:p>
            <a:pPr algn="l">
              <a:buFont typeface="Wingdings" panose="05000000000000000000" pitchFamily="2" charset="2"/>
              <a:buChar char="ü"/>
            </a:pPr>
            <a:r>
              <a:rPr lang="en-GB" sz="1400" b="0" i="0" u="none" strike="noStrike" baseline="0" dirty="0">
                <a:solidFill>
                  <a:srgbClr val="FFFFFF"/>
                </a:solidFill>
                <a:latin typeface="Panton-Regular" panose="00000500000000000000" pitchFamily="50" charset="0"/>
              </a:rPr>
              <a:t>Find what you need whether you are searching or scrolling down the timeline in a smart and collaborative way.</a:t>
            </a:r>
          </a:p>
          <a:p>
            <a:pPr algn="l">
              <a:buFont typeface="Wingdings" panose="05000000000000000000" pitchFamily="2" charset="2"/>
              <a:buChar char="ü"/>
            </a:pPr>
            <a:r>
              <a:rPr lang="en-GB" sz="1400" b="0" i="0" u="none" strike="noStrike" baseline="0" dirty="0">
                <a:solidFill>
                  <a:srgbClr val="FFFFFF"/>
                </a:solidFill>
                <a:latin typeface="Panton-Regular" panose="00000500000000000000" pitchFamily="50" charset="0"/>
              </a:rPr>
              <a:t>Search through all the explicit and tacit knowledge acquired throughout your product lifecycle.</a:t>
            </a:r>
          </a:p>
          <a:p>
            <a:pPr algn="l">
              <a:buFont typeface="Wingdings" panose="05000000000000000000" pitchFamily="2" charset="2"/>
              <a:buChar char="ü"/>
            </a:pPr>
            <a:r>
              <a:rPr lang="en-GB" sz="1400" b="0" i="0" u="none" strike="noStrike" baseline="0" dirty="0">
                <a:solidFill>
                  <a:srgbClr val="FFFFFF"/>
                </a:solidFill>
                <a:latin typeface="Panton-Regular" panose="00000500000000000000" pitchFamily="50" charset="0"/>
              </a:rPr>
              <a:t>Maintain a repository of scientific papers, notes and other external documents that support your data analysis and decision-making</a:t>
            </a:r>
            <a:r>
              <a:rPr lang="pt-PT" sz="1400" b="0" i="0" u="none" strike="noStrike" baseline="0" dirty="0">
                <a:solidFill>
                  <a:srgbClr val="FFFFFF"/>
                </a:solidFill>
                <a:latin typeface="Panton-Regular" panose="00000500000000000000" pitchFamily="50" charset="0"/>
              </a:rPr>
              <a:t>.</a:t>
            </a:r>
            <a:endParaRPr lang="pt-PT" sz="1400" dirty="0">
              <a:solidFill>
                <a:srgbClr val="FFFFFF"/>
              </a:solidFill>
            </a:endParaRPr>
          </a:p>
        </p:txBody>
      </p:sp>
      <p:sp>
        <p:nvSpPr>
          <p:cNvPr id="24" name="Marcador de Posição de Conteúdo 2">
            <a:extLst>
              <a:ext uri="{FF2B5EF4-FFF2-40B4-BE49-F238E27FC236}">
                <a16:creationId xmlns:a16="http://schemas.microsoft.com/office/drawing/2014/main" id="{F16A1D13-119A-4C48-A57C-F9A45579962B}"/>
              </a:ext>
            </a:extLst>
          </p:cNvPr>
          <p:cNvSpPr>
            <a:spLocks noGrp="1"/>
          </p:cNvSpPr>
          <p:nvPr>
            <p:ph idx="4294967295"/>
          </p:nvPr>
        </p:nvSpPr>
        <p:spPr>
          <a:xfrm>
            <a:off x="2100362" y="1329029"/>
            <a:ext cx="2344833" cy="1078220"/>
          </a:xfrm>
        </p:spPr>
        <p:txBody>
          <a:bodyPr anchor="ctr">
            <a:noAutofit/>
          </a:bodyPr>
          <a:lstStyle/>
          <a:p>
            <a:pPr marL="0" indent="0">
              <a:buNone/>
            </a:pPr>
            <a:r>
              <a:rPr lang="pt-PT" sz="2400" b="1" i="0" u="none" strike="noStrike" baseline="0" dirty="0">
                <a:solidFill>
                  <a:srgbClr val="FACD9D"/>
                </a:solidFill>
              </a:rPr>
              <a:t>KNOWLEDGE BASE</a:t>
            </a:r>
            <a:endParaRPr lang="pt-PT" sz="2400" b="1" dirty="0">
              <a:solidFill>
                <a:srgbClr val="FACD9D"/>
              </a:solidFill>
            </a:endParaRPr>
          </a:p>
        </p:txBody>
      </p:sp>
      <p:sp>
        <p:nvSpPr>
          <p:cNvPr id="8" name="Marcador de Posição de Conteúdo 2">
            <a:extLst>
              <a:ext uri="{FF2B5EF4-FFF2-40B4-BE49-F238E27FC236}">
                <a16:creationId xmlns:a16="http://schemas.microsoft.com/office/drawing/2014/main" id="{447D7351-E9A1-47AD-A210-578DE713F11A}"/>
              </a:ext>
            </a:extLst>
          </p:cNvPr>
          <p:cNvSpPr>
            <a:spLocks noGrp="1"/>
          </p:cNvSpPr>
          <p:nvPr>
            <p:ph idx="4294967295"/>
          </p:nvPr>
        </p:nvSpPr>
        <p:spPr>
          <a:xfrm>
            <a:off x="0" y="2632075"/>
            <a:ext cx="3749675" cy="246063"/>
          </a:xfrm>
        </p:spPr>
        <p:txBody>
          <a:bodyPr>
            <a:noAutofit/>
          </a:bodyPr>
          <a:lstStyle/>
          <a:p>
            <a:pPr marL="0" indent="0">
              <a:buNone/>
            </a:pPr>
            <a:r>
              <a:rPr lang="en-US" sz="1400" b="0" i="0" u="none" strike="noStrike" baseline="0" dirty="0">
                <a:solidFill>
                  <a:srgbClr val="FFFFFF"/>
                </a:solidFill>
                <a:latin typeface="Panton Light" panose="00000400000000000000" pitchFamily="50" charset="0"/>
              </a:rPr>
              <a:t>Always find what you need when you need it</a:t>
            </a:r>
            <a:endParaRPr lang="pt-PT" sz="1400" dirty="0">
              <a:solidFill>
                <a:srgbClr val="FFFFFF"/>
              </a:solidFill>
              <a:latin typeface="Panton Light" panose="00000400000000000000" pitchFamily="50" charset="0"/>
            </a:endParaRPr>
          </a:p>
        </p:txBody>
      </p:sp>
      <p:cxnSp>
        <p:nvCxnSpPr>
          <p:cNvPr id="5" name="Conexão reta 4">
            <a:extLst>
              <a:ext uri="{FF2B5EF4-FFF2-40B4-BE49-F238E27FC236}">
                <a16:creationId xmlns:a16="http://schemas.microsoft.com/office/drawing/2014/main" id="{A8974CCA-DEB5-45C2-A910-A27E6349C91A}"/>
              </a:ext>
            </a:extLst>
          </p:cNvPr>
          <p:cNvCxnSpPr/>
          <p:nvPr/>
        </p:nvCxnSpPr>
        <p:spPr>
          <a:xfrm>
            <a:off x="946986" y="3233407"/>
            <a:ext cx="3498209" cy="0"/>
          </a:xfrm>
          <a:prstGeom prst="line">
            <a:avLst/>
          </a:prstGeom>
          <a:ln>
            <a:solidFill>
              <a:srgbClr val="FACD9D"/>
            </a:solidFill>
          </a:ln>
        </p:spPr>
        <p:style>
          <a:lnRef idx="1">
            <a:schemeClr val="accent1"/>
          </a:lnRef>
          <a:fillRef idx="0">
            <a:schemeClr val="accent1"/>
          </a:fillRef>
          <a:effectRef idx="0">
            <a:schemeClr val="accent1"/>
          </a:effectRef>
          <a:fontRef idx="minor">
            <a:schemeClr val="tx1"/>
          </a:fontRef>
        </p:style>
      </p:cxnSp>
      <p:pic>
        <p:nvPicPr>
          <p:cNvPr id="11" name="Gráfico 10">
            <a:extLst>
              <a:ext uri="{FF2B5EF4-FFF2-40B4-BE49-F238E27FC236}">
                <a16:creationId xmlns:a16="http://schemas.microsoft.com/office/drawing/2014/main" id="{EDF52AF2-81BB-47C2-B25D-FBE202ECF4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985" y="1342703"/>
            <a:ext cx="1080000" cy="1080000"/>
          </a:xfrm>
          <a:prstGeom prst="rect">
            <a:avLst/>
          </a:prstGeom>
        </p:spPr>
      </p:pic>
      <p:pic>
        <p:nvPicPr>
          <p:cNvPr id="13" name="Imagem 12">
            <a:extLst>
              <a:ext uri="{FF2B5EF4-FFF2-40B4-BE49-F238E27FC236}">
                <a16:creationId xmlns:a16="http://schemas.microsoft.com/office/drawing/2014/main" id="{BF7D99F1-8B42-4188-900A-88C3E3FF36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7078" y="1676932"/>
            <a:ext cx="5811361" cy="3824124"/>
          </a:xfrm>
          <a:prstGeom prst="rect">
            <a:avLst/>
          </a:prstGeom>
          <a:effectLst/>
        </p:spPr>
      </p:pic>
    </p:spTree>
    <p:extLst>
      <p:ext uri="{BB962C8B-B14F-4D97-AF65-F5344CB8AC3E}">
        <p14:creationId xmlns:p14="http://schemas.microsoft.com/office/powerpoint/2010/main" val="178407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AFFE5-9FA1-4578-9879-87526AAA25B3}"/>
              </a:ext>
            </a:extLst>
          </p:cNvPr>
          <p:cNvSpPr>
            <a:spLocks noGrp="1"/>
          </p:cNvSpPr>
          <p:nvPr>
            <p:ph type="title"/>
          </p:nvPr>
        </p:nvSpPr>
        <p:spPr/>
        <p:txBody>
          <a:bodyPr>
            <a:normAutofit fontScale="90000"/>
          </a:bodyPr>
          <a:lstStyle/>
          <a:p>
            <a:r>
              <a:rPr lang="pt-PT" b="1" i="0" u="none" strike="noStrike" baseline="0" dirty="0"/>
              <a:t>CORE FUNCTIONALITIES</a:t>
            </a:r>
            <a:endParaRPr lang="pt-PT" dirty="0"/>
          </a:p>
        </p:txBody>
      </p:sp>
      <p:sp>
        <p:nvSpPr>
          <p:cNvPr id="3" name="Marcador de Posição de Conteúdo 2">
            <a:extLst>
              <a:ext uri="{FF2B5EF4-FFF2-40B4-BE49-F238E27FC236}">
                <a16:creationId xmlns:a16="http://schemas.microsoft.com/office/drawing/2014/main" id="{16195504-2A46-4717-8707-8A62B993A294}"/>
              </a:ext>
            </a:extLst>
          </p:cNvPr>
          <p:cNvSpPr>
            <a:spLocks noGrp="1"/>
          </p:cNvSpPr>
          <p:nvPr>
            <p:ph idx="4294967295"/>
          </p:nvPr>
        </p:nvSpPr>
        <p:spPr>
          <a:xfrm>
            <a:off x="838200" y="3588994"/>
            <a:ext cx="3606995" cy="2232025"/>
          </a:xfrm>
        </p:spPr>
        <p:txBody>
          <a:bodyPr>
            <a:noAutofit/>
          </a:bodyPr>
          <a:lstStyle/>
          <a:p>
            <a:pPr algn="l">
              <a:buFont typeface="Wingdings" panose="05000000000000000000" pitchFamily="2" charset="2"/>
              <a:buChar char="ü"/>
            </a:pPr>
            <a:r>
              <a:rPr lang="en-US" sz="1200" b="0" i="0" u="none" strike="noStrike" baseline="0" dirty="0">
                <a:solidFill>
                  <a:srgbClr val="FFFFFF"/>
                </a:solidFill>
                <a:latin typeface="Panton-Regular" panose="00000500000000000000" pitchFamily="50" charset="0"/>
              </a:rPr>
              <a:t>Perform live monitoring and predictions using our model </a:t>
            </a:r>
            <a:r>
              <a:rPr lang="pt-PT" sz="1200" b="0" i="0" u="none" strike="noStrike" baseline="0" dirty="0" err="1">
                <a:solidFill>
                  <a:srgbClr val="FFFFFF"/>
                </a:solidFill>
                <a:latin typeface="Panton-Regular" panose="00000500000000000000" pitchFamily="50" charset="0"/>
              </a:rPr>
              <a:t>import</a:t>
            </a:r>
            <a:r>
              <a:rPr lang="pt-PT" sz="1200" b="0" i="0" u="none" strike="noStrike" baseline="0" dirty="0">
                <a:solidFill>
                  <a:srgbClr val="FFFFFF"/>
                </a:solidFill>
                <a:latin typeface="Panton-Regular" panose="00000500000000000000" pitchFamily="50" charset="0"/>
              </a:rPr>
              <a:t> </a:t>
            </a:r>
            <a:r>
              <a:rPr lang="pt-PT" sz="1200" b="0" i="0" u="none" strike="noStrike" baseline="0" dirty="0" err="1">
                <a:solidFill>
                  <a:srgbClr val="FFFFFF"/>
                </a:solidFill>
                <a:latin typeface="Panton-Regular" panose="00000500000000000000" pitchFamily="50" charset="0"/>
              </a:rPr>
              <a:t>tool</a:t>
            </a:r>
            <a:endParaRPr lang="pt-PT" sz="1200" b="0" i="0" u="none" strike="noStrike" baseline="0" dirty="0">
              <a:solidFill>
                <a:srgbClr val="FFFFFF"/>
              </a:solidFill>
              <a:latin typeface="Panton-Regular" panose="00000500000000000000" pitchFamily="50" charset="0"/>
            </a:endParaRPr>
          </a:p>
          <a:p>
            <a:pPr algn="l">
              <a:buFont typeface="Wingdings" panose="05000000000000000000" pitchFamily="2" charset="2"/>
              <a:buChar char="ü"/>
            </a:pPr>
            <a:r>
              <a:rPr lang="en-US" sz="1200" b="0" i="0" u="none" strike="noStrike" baseline="0" dirty="0">
                <a:solidFill>
                  <a:srgbClr val="FFFFFF"/>
                </a:solidFill>
                <a:latin typeface="Panton-Regular" panose="00000500000000000000" pitchFamily="50" charset="0"/>
              </a:rPr>
              <a:t>Choose the best option for you with either File Upload (single file with model information) or Upload Wizard (step by step data import)</a:t>
            </a:r>
          </a:p>
          <a:p>
            <a:pPr algn="l">
              <a:buFont typeface="Wingdings" panose="05000000000000000000" pitchFamily="2" charset="2"/>
              <a:buChar char="ü"/>
            </a:pPr>
            <a:r>
              <a:rPr lang="en-US" sz="1200" b="0" i="0" u="none" strike="noStrike" baseline="0" dirty="0">
                <a:solidFill>
                  <a:srgbClr val="FFFFFF"/>
                </a:solidFill>
                <a:latin typeface="Panton-Regular" panose="00000500000000000000" pitchFamily="50" charset="0"/>
              </a:rPr>
              <a:t>Read PCA, PLS and MLR models</a:t>
            </a:r>
          </a:p>
          <a:p>
            <a:pPr algn="l">
              <a:buFont typeface="Wingdings" panose="05000000000000000000" pitchFamily="2" charset="2"/>
              <a:buChar char="ü"/>
            </a:pPr>
            <a:r>
              <a:rPr lang="en-US" sz="1200" b="0" i="0" u="none" strike="noStrike" baseline="0" dirty="0">
                <a:solidFill>
                  <a:srgbClr val="FFFFFF"/>
                </a:solidFill>
                <a:latin typeface="Panton-Regular" panose="00000500000000000000" pitchFamily="50" charset="0"/>
              </a:rPr>
              <a:t>Manage the lifecycle of your models</a:t>
            </a:r>
            <a:endParaRPr lang="pt-PT" sz="1200" dirty="0">
              <a:solidFill>
                <a:srgbClr val="FFFFFF"/>
              </a:solidFill>
            </a:endParaRPr>
          </a:p>
        </p:txBody>
      </p:sp>
      <p:sp>
        <p:nvSpPr>
          <p:cNvPr id="24" name="Marcador de Posição de Conteúdo 2">
            <a:extLst>
              <a:ext uri="{FF2B5EF4-FFF2-40B4-BE49-F238E27FC236}">
                <a16:creationId xmlns:a16="http://schemas.microsoft.com/office/drawing/2014/main" id="{F16A1D13-119A-4C48-A57C-F9A45579962B}"/>
              </a:ext>
            </a:extLst>
          </p:cNvPr>
          <p:cNvSpPr>
            <a:spLocks noGrp="1"/>
          </p:cNvSpPr>
          <p:nvPr>
            <p:ph idx="4294967295"/>
          </p:nvPr>
        </p:nvSpPr>
        <p:spPr>
          <a:xfrm>
            <a:off x="2100362" y="1329029"/>
            <a:ext cx="2344833" cy="1078220"/>
          </a:xfrm>
        </p:spPr>
        <p:txBody>
          <a:bodyPr anchor="ctr">
            <a:noAutofit/>
          </a:bodyPr>
          <a:lstStyle/>
          <a:p>
            <a:pPr marL="0" indent="0">
              <a:buNone/>
            </a:pPr>
            <a:r>
              <a:rPr lang="pt-PT" sz="2400" b="1" i="0" u="none" strike="noStrike" baseline="0" dirty="0">
                <a:solidFill>
                  <a:srgbClr val="FACD9D"/>
                </a:solidFill>
              </a:rPr>
              <a:t>MODELS</a:t>
            </a:r>
            <a:endParaRPr lang="pt-PT" sz="2400" b="1" dirty="0">
              <a:solidFill>
                <a:srgbClr val="FACD9D"/>
              </a:solidFill>
            </a:endParaRPr>
          </a:p>
        </p:txBody>
      </p:sp>
      <p:sp>
        <p:nvSpPr>
          <p:cNvPr id="8" name="Marcador de Posição de Conteúdo 2">
            <a:extLst>
              <a:ext uri="{FF2B5EF4-FFF2-40B4-BE49-F238E27FC236}">
                <a16:creationId xmlns:a16="http://schemas.microsoft.com/office/drawing/2014/main" id="{447D7351-E9A1-47AD-A210-578DE713F11A}"/>
              </a:ext>
            </a:extLst>
          </p:cNvPr>
          <p:cNvSpPr>
            <a:spLocks noGrp="1"/>
          </p:cNvSpPr>
          <p:nvPr>
            <p:ph idx="4294967295"/>
          </p:nvPr>
        </p:nvSpPr>
        <p:spPr>
          <a:xfrm>
            <a:off x="0" y="2632075"/>
            <a:ext cx="3749675" cy="246063"/>
          </a:xfrm>
        </p:spPr>
        <p:txBody>
          <a:bodyPr>
            <a:noAutofit/>
          </a:bodyPr>
          <a:lstStyle/>
          <a:p>
            <a:pPr marL="0" indent="0">
              <a:buNone/>
            </a:pPr>
            <a:r>
              <a:rPr lang="en-US" sz="1400" b="0" i="0" u="none" strike="noStrike" baseline="0" dirty="0">
                <a:solidFill>
                  <a:srgbClr val="FFFFFF"/>
                </a:solidFill>
                <a:latin typeface="Panton Light" panose="00000400000000000000" pitchFamily="50" charset="0"/>
              </a:rPr>
              <a:t>Seamlessly import your current models</a:t>
            </a:r>
            <a:endParaRPr lang="pt-PT" sz="1400" dirty="0">
              <a:solidFill>
                <a:srgbClr val="FFFFFF"/>
              </a:solidFill>
              <a:latin typeface="Panton Light" panose="00000400000000000000" pitchFamily="50" charset="0"/>
            </a:endParaRPr>
          </a:p>
        </p:txBody>
      </p:sp>
      <p:cxnSp>
        <p:nvCxnSpPr>
          <p:cNvPr id="5" name="Conexão reta 4">
            <a:extLst>
              <a:ext uri="{FF2B5EF4-FFF2-40B4-BE49-F238E27FC236}">
                <a16:creationId xmlns:a16="http://schemas.microsoft.com/office/drawing/2014/main" id="{A8974CCA-DEB5-45C2-A910-A27E6349C91A}"/>
              </a:ext>
            </a:extLst>
          </p:cNvPr>
          <p:cNvCxnSpPr/>
          <p:nvPr/>
        </p:nvCxnSpPr>
        <p:spPr>
          <a:xfrm>
            <a:off x="946986" y="3233407"/>
            <a:ext cx="3498209" cy="0"/>
          </a:xfrm>
          <a:prstGeom prst="line">
            <a:avLst/>
          </a:prstGeom>
          <a:ln>
            <a:solidFill>
              <a:srgbClr val="FACD9D"/>
            </a:solidFill>
          </a:ln>
        </p:spPr>
        <p:style>
          <a:lnRef idx="1">
            <a:schemeClr val="accent1"/>
          </a:lnRef>
          <a:fillRef idx="0">
            <a:schemeClr val="accent1"/>
          </a:fillRef>
          <a:effectRef idx="0">
            <a:schemeClr val="accent1"/>
          </a:effectRef>
          <a:fontRef idx="minor">
            <a:schemeClr val="tx1"/>
          </a:fontRef>
        </p:style>
      </p:cxnSp>
      <p:pic>
        <p:nvPicPr>
          <p:cNvPr id="10" name="Gráfico 9">
            <a:extLst>
              <a:ext uri="{FF2B5EF4-FFF2-40B4-BE49-F238E27FC236}">
                <a16:creationId xmlns:a16="http://schemas.microsoft.com/office/drawing/2014/main" id="{CF9E9081-2F60-4777-83FF-610407D52B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985" y="1329029"/>
            <a:ext cx="1080000" cy="1080000"/>
          </a:xfrm>
          <a:prstGeom prst="rect">
            <a:avLst/>
          </a:prstGeom>
        </p:spPr>
      </p:pic>
      <p:pic>
        <p:nvPicPr>
          <p:cNvPr id="13" name="Imagem 12">
            <a:extLst>
              <a:ext uri="{FF2B5EF4-FFF2-40B4-BE49-F238E27FC236}">
                <a16:creationId xmlns:a16="http://schemas.microsoft.com/office/drawing/2014/main" id="{000DF733-4675-44C4-BD1C-5430FBA7B2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7078" y="1676932"/>
            <a:ext cx="5811361" cy="3824124"/>
          </a:xfrm>
          <a:prstGeom prst="rect">
            <a:avLst/>
          </a:prstGeom>
          <a:effectLst/>
        </p:spPr>
      </p:pic>
    </p:spTree>
    <p:extLst>
      <p:ext uri="{BB962C8B-B14F-4D97-AF65-F5344CB8AC3E}">
        <p14:creationId xmlns:p14="http://schemas.microsoft.com/office/powerpoint/2010/main" val="2770012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AFFE5-9FA1-4578-9879-87526AAA25B3}"/>
              </a:ext>
            </a:extLst>
          </p:cNvPr>
          <p:cNvSpPr>
            <a:spLocks noGrp="1"/>
          </p:cNvSpPr>
          <p:nvPr>
            <p:ph type="title"/>
          </p:nvPr>
        </p:nvSpPr>
        <p:spPr/>
        <p:txBody>
          <a:bodyPr>
            <a:normAutofit fontScale="90000"/>
          </a:bodyPr>
          <a:lstStyle/>
          <a:p>
            <a:r>
              <a:rPr lang="en-GB" b="1" i="0" u="none" strike="noStrike" baseline="0"/>
              <a:t>CORE FUNCTIONALITIES</a:t>
            </a:r>
            <a:endParaRPr lang="en-GB"/>
          </a:p>
        </p:txBody>
      </p:sp>
      <p:sp>
        <p:nvSpPr>
          <p:cNvPr id="3" name="Marcador de Posição de Conteúdo 2">
            <a:extLst>
              <a:ext uri="{FF2B5EF4-FFF2-40B4-BE49-F238E27FC236}">
                <a16:creationId xmlns:a16="http://schemas.microsoft.com/office/drawing/2014/main" id="{16195504-2A46-4717-8707-8A62B993A294}"/>
              </a:ext>
            </a:extLst>
          </p:cNvPr>
          <p:cNvSpPr>
            <a:spLocks noGrp="1"/>
          </p:cNvSpPr>
          <p:nvPr>
            <p:ph idx="4294967295"/>
          </p:nvPr>
        </p:nvSpPr>
        <p:spPr>
          <a:xfrm>
            <a:off x="838200" y="3588994"/>
            <a:ext cx="3606995" cy="2232025"/>
          </a:xfrm>
        </p:spPr>
        <p:txBody>
          <a:bodyPr>
            <a:noAutofit/>
          </a:bodyPr>
          <a:lstStyle/>
          <a:p>
            <a:pPr algn="l">
              <a:buFont typeface="Wingdings" panose="05000000000000000000" pitchFamily="2" charset="2"/>
              <a:buChar char="ü"/>
            </a:pPr>
            <a:r>
              <a:rPr lang="en-GB" sz="1200" b="0" i="0" u="none" strike="noStrike" baseline="0">
                <a:solidFill>
                  <a:srgbClr val="FFFFFF"/>
                </a:solidFill>
                <a:latin typeface="Panton-Regular" panose="00000500000000000000" pitchFamily="50" charset="0"/>
              </a:rPr>
              <a:t>Create automatic reports for all process changes and major events.</a:t>
            </a:r>
          </a:p>
          <a:p>
            <a:pPr algn="l">
              <a:buFont typeface="Wingdings" panose="05000000000000000000" pitchFamily="2" charset="2"/>
              <a:buChar char="ü"/>
            </a:pPr>
            <a:r>
              <a:rPr lang="en-GB" sz="1200" b="0" i="0" u="none" strike="noStrike" baseline="0">
                <a:solidFill>
                  <a:srgbClr val="FFFFFF"/>
                </a:solidFill>
                <a:latin typeface="Panton-Regular" panose="00000500000000000000" pitchFamily="50" charset="0"/>
              </a:rPr>
              <a:t>Customize and share your reports with whoever you want.</a:t>
            </a:r>
          </a:p>
          <a:p>
            <a:pPr algn="l">
              <a:buFont typeface="Wingdings" panose="05000000000000000000" pitchFamily="2" charset="2"/>
              <a:buChar char="ü"/>
            </a:pPr>
            <a:r>
              <a:rPr lang="en-GB" sz="1200" b="0" i="0" u="none" strike="noStrike" baseline="0">
                <a:solidFill>
                  <a:srgbClr val="FFFFFF"/>
                </a:solidFill>
                <a:latin typeface="Panton-Regular" panose="00000500000000000000" pitchFamily="50" charset="0"/>
              </a:rPr>
              <a:t>Trace all your versions and document approval cycles.</a:t>
            </a:r>
          </a:p>
          <a:p>
            <a:pPr algn="l">
              <a:buFont typeface="Wingdings" panose="05000000000000000000" pitchFamily="2" charset="2"/>
              <a:buChar char="ü"/>
            </a:pPr>
            <a:r>
              <a:rPr lang="en-GB" sz="1200" b="0" i="0" u="none" strike="noStrike" baseline="0">
                <a:solidFill>
                  <a:srgbClr val="FFFFFF"/>
                </a:solidFill>
                <a:latin typeface="Panton-Regular" panose="00000500000000000000" pitchFamily="50" charset="0"/>
              </a:rPr>
              <a:t>Manage the whole process with a user-friendly report wizard.</a:t>
            </a:r>
            <a:endParaRPr lang="en-GB" sz="1200">
              <a:solidFill>
                <a:srgbClr val="FFFFFF"/>
              </a:solidFill>
            </a:endParaRPr>
          </a:p>
        </p:txBody>
      </p:sp>
      <p:sp>
        <p:nvSpPr>
          <p:cNvPr id="24" name="Marcador de Posição de Conteúdo 2">
            <a:extLst>
              <a:ext uri="{FF2B5EF4-FFF2-40B4-BE49-F238E27FC236}">
                <a16:creationId xmlns:a16="http://schemas.microsoft.com/office/drawing/2014/main" id="{F16A1D13-119A-4C48-A57C-F9A45579962B}"/>
              </a:ext>
            </a:extLst>
          </p:cNvPr>
          <p:cNvSpPr>
            <a:spLocks noGrp="1"/>
          </p:cNvSpPr>
          <p:nvPr>
            <p:ph idx="4294967295"/>
          </p:nvPr>
        </p:nvSpPr>
        <p:spPr>
          <a:xfrm>
            <a:off x="2100362" y="1329029"/>
            <a:ext cx="2344833" cy="1078220"/>
          </a:xfrm>
        </p:spPr>
        <p:txBody>
          <a:bodyPr anchor="ctr">
            <a:noAutofit/>
          </a:bodyPr>
          <a:lstStyle/>
          <a:p>
            <a:pPr marL="0" indent="0">
              <a:buNone/>
            </a:pPr>
            <a:r>
              <a:rPr lang="en-GB" sz="2400" b="1" i="0" u="none" strike="noStrike" baseline="0">
                <a:solidFill>
                  <a:srgbClr val="FACD9D"/>
                </a:solidFill>
              </a:rPr>
              <a:t>REPORTS</a:t>
            </a:r>
            <a:endParaRPr lang="en-GB" sz="2400" b="1">
              <a:solidFill>
                <a:srgbClr val="FACD9D"/>
              </a:solidFill>
            </a:endParaRPr>
          </a:p>
        </p:txBody>
      </p:sp>
      <p:sp>
        <p:nvSpPr>
          <p:cNvPr id="8" name="Marcador de Posição de Conteúdo 2">
            <a:extLst>
              <a:ext uri="{FF2B5EF4-FFF2-40B4-BE49-F238E27FC236}">
                <a16:creationId xmlns:a16="http://schemas.microsoft.com/office/drawing/2014/main" id="{447D7351-E9A1-47AD-A210-578DE713F11A}"/>
              </a:ext>
            </a:extLst>
          </p:cNvPr>
          <p:cNvSpPr>
            <a:spLocks noGrp="1"/>
          </p:cNvSpPr>
          <p:nvPr>
            <p:ph idx="4294967295"/>
          </p:nvPr>
        </p:nvSpPr>
        <p:spPr>
          <a:xfrm>
            <a:off x="0" y="2632075"/>
            <a:ext cx="3749675" cy="246063"/>
          </a:xfrm>
        </p:spPr>
        <p:txBody>
          <a:bodyPr>
            <a:noAutofit/>
          </a:bodyPr>
          <a:lstStyle/>
          <a:p>
            <a:pPr marL="0" indent="0">
              <a:buNone/>
            </a:pPr>
            <a:r>
              <a:rPr lang="en-GB" sz="1400" b="0" i="0" u="none" strike="noStrike" baseline="0">
                <a:solidFill>
                  <a:srgbClr val="FFFFFF"/>
                </a:solidFill>
                <a:latin typeface="Panton Light" panose="00000400000000000000" pitchFamily="50" charset="0"/>
              </a:rPr>
              <a:t>Creating reports was never this easy</a:t>
            </a:r>
            <a:endParaRPr lang="en-GB" sz="1400">
              <a:solidFill>
                <a:srgbClr val="FFFFFF"/>
              </a:solidFill>
              <a:latin typeface="Panton Light" panose="00000400000000000000" pitchFamily="50" charset="0"/>
            </a:endParaRPr>
          </a:p>
        </p:txBody>
      </p:sp>
      <p:cxnSp>
        <p:nvCxnSpPr>
          <p:cNvPr id="5" name="Conexão reta 4">
            <a:extLst>
              <a:ext uri="{FF2B5EF4-FFF2-40B4-BE49-F238E27FC236}">
                <a16:creationId xmlns:a16="http://schemas.microsoft.com/office/drawing/2014/main" id="{A8974CCA-DEB5-45C2-A910-A27E6349C91A}"/>
              </a:ext>
            </a:extLst>
          </p:cNvPr>
          <p:cNvCxnSpPr/>
          <p:nvPr/>
        </p:nvCxnSpPr>
        <p:spPr>
          <a:xfrm>
            <a:off x="946986" y="3233407"/>
            <a:ext cx="3498209" cy="0"/>
          </a:xfrm>
          <a:prstGeom prst="line">
            <a:avLst/>
          </a:prstGeom>
          <a:ln>
            <a:solidFill>
              <a:srgbClr val="FACD9D"/>
            </a:solidFill>
          </a:ln>
        </p:spPr>
        <p:style>
          <a:lnRef idx="1">
            <a:schemeClr val="accent1"/>
          </a:lnRef>
          <a:fillRef idx="0">
            <a:schemeClr val="accent1"/>
          </a:fillRef>
          <a:effectRef idx="0">
            <a:schemeClr val="accent1"/>
          </a:effectRef>
          <a:fontRef idx="minor">
            <a:schemeClr val="tx1"/>
          </a:fontRef>
        </p:style>
      </p:cxnSp>
      <p:pic>
        <p:nvPicPr>
          <p:cNvPr id="10" name="Gráfico 9">
            <a:extLst>
              <a:ext uri="{FF2B5EF4-FFF2-40B4-BE49-F238E27FC236}">
                <a16:creationId xmlns:a16="http://schemas.microsoft.com/office/drawing/2014/main" id="{54BA6C2F-5065-4000-B57A-9C99C3AD9C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985" y="1342705"/>
            <a:ext cx="1080000" cy="1080000"/>
          </a:xfrm>
          <a:prstGeom prst="rect">
            <a:avLst/>
          </a:prstGeom>
        </p:spPr>
      </p:pic>
      <p:pic>
        <p:nvPicPr>
          <p:cNvPr id="14" name="Imagem 13">
            <a:extLst>
              <a:ext uri="{FF2B5EF4-FFF2-40B4-BE49-F238E27FC236}">
                <a16:creationId xmlns:a16="http://schemas.microsoft.com/office/drawing/2014/main" id="{4EC14EA9-7231-412D-B84A-EBB3ADB441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7077" y="1676932"/>
            <a:ext cx="5811361" cy="3824124"/>
          </a:xfrm>
          <a:prstGeom prst="rect">
            <a:avLst/>
          </a:prstGeom>
          <a:effectLst/>
        </p:spPr>
      </p:pic>
    </p:spTree>
    <p:extLst>
      <p:ext uri="{BB962C8B-B14F-4D97-AF65-F5344CB8AC3E}">
        <p14:creationId xmlns:p14="http://schemas.microsoft.com/office/powerpoint/2010/main" val="1266888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tângulo 62">
            <a:extLst>
              <a:ext uri="{FF2B5EF4-FFF2-40B4-BE49-F238E27FC236}">
                <a16:creationId xmlns:a16="http://schemas.microsoft.com/office/drawing/2014/main" id="{962D16C9-3C51-4D61-96DB-C2C7D624ECDC}"/>
              </a:ext>
            </a:extLst>
          </p:cNvPr>
          <p:cNvSpPr/>
          <p:nvPr/>
        </p:nvSpPr>
        <p:spPr>
          <a:xfrm>
            <a:off x="5097102" y="0"/>
            <a:ext cx="7101426"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0" name="Imagem 39">
            <a:extLst>
              <a:ext uri="{FF2B5EF4-FFF2-40B4-BE49-F238E27FC236}">
                <a16:creationId xmlns:a16="http://schemas.microsoft.com/office/drawing/2014/main" id="{0B1B39C3-CBF6-40E3-97D3-87A5FD10E30B}"/>
              </a:ext>
            </a:extLst>
          </p:cNvPr>
          <p:cNvPicPr>
            <a:picLocks noChangeAspect="1"/>
          </p:cNvPicPr>
          <p:nvPr/>
        </p:nvPicPr>
        <p:blipFill rotWithShape="1">
          <a:blip r:embed="rId2">
            <a:alphaModFix amt="53000"/>
            <a:extLst>
              <a:ext uri="{28A0092B-C50C-407E-A947-70E740481C1C}">
                <a14:useLocalDpi xmlns:a14="http://schemas.microsoft.com/office/drawing/2010/main" val="0"/>
              </a:ext>
            </a:extLst>
          </a:blip>
          <a:srcRect l="11557" r="27307"/>
          <a:stretch/>
        </p:blipFill>
        <p:spPr>
          <a:xfrm>
            <a:off x="5097102" y="0"/>
            <a:ext cx="7101426" cy="6858000"/>
          </a:xfrm>
          <a:prstGeom prst="rect">
            <a:avLst/>
          </a:prstGeom>
        </p:spPr>
      </p:pic>
      <p:sp>
        <p:nvSpPr>
          <p:cNvPr id="55" name="Título 54">
            <a:extLst>
              <a:ext uri="{FF2B5EF4-FFF2-40B4-BE49-F238E27FC236}">
                <a16:creationId xmlns:a16="http://schemas.microsoft.com/office/drawing/2014/main" id="{1638D171-566E-48BD-8DEF-8E19E7518F14}"/>
              </a:ext>
            </a:extLst>
          </p:cNvPr>
          <p:cNvSpPr>
            <a:spLocks noGrp="1"/>
          </p:cNvSpPr>
          <p:nvPr>
            <p:ph type="title"/>
          </p:nvPr>
        </p:nvSpPr>
        <p:spPr/>
        <p:txBody>
          <a:bodyPr>
            <a:normAutofit/>
          </a:bodyPr>
          <a:lstStyle/>
          <a:p>
            <a:r>
              <a:rPr lang="pt-PT" sz="2200" i="0" u="none" strike="noStrike" baseline="0" dirty="0">
                <a:solidFill>
                  <a:srgbClr val="FF9015"/>
                </a:solidFill>
              </a:rPr>
              <a:t>WHAT IS INSIDE </a:t>
            </a:r>
            <a:r>
              <a:rPr lang="pt-PT" sz="2200" i="0" u="none" strike="noStrike" baseline="0" dirty="0" err="1">
                <a:solidFill>
                  <a:srgbClr val="FF9015"/>
                </a:solidFill>
              </a:rPr>
              <a:t>iSEE</a:t>
            </a:r>
            <a:r>
              <a:rPr lang="pt-PT" sz="2200" i="0" u="none" strike="noStrike" baseline="30000" dirty="0" err="1">
                <a:solidFill>
                  <a:srgbClr val="FF9015"/>
                </a:solidFill>
              </a:rPr>
              <a:t>TM</a:t>
            </a:r>
            <a:endParaRPr lang="pt-PT" sz="2200" baseline="30000" dirty="0">
              <a:solidFill>
                <a:srgbClr val="FF9015"/>
              </a:solidFill>
            </a:endParaRPr>
          </a:p>
        </p:txBody>
      </p:sp>
      <p:sp>
        <p:nvSpPr>
          <p:cNvPr id="65" name="Marcador de Posição de Conteúdo 2">
            <a:extLst>
              <a:ext uri="{FF2B5EF4-FFF2-40B4-BE49-F238E27FC236}">
                <a16:creationId xmlns:a16="http://schemas.microsoft.com/office/drawing/2014/main" id="{9A624BDB-89F5-4CB1-9506-B3ED304C3DBA}"/>
              </a:ext>
            </a:extLst>
          </p:cNvPr>
          <p:cNvSpPr txBox="1">
            <a:spLocks/>
          </p:cNvSpPr>
          <p:nvPr/>
        </p:nvSpPr>
        <p:spPr>
          <a:xfrm>
            <a:off x="838200" y="1449610"/>
            <a:ext cx="3606995" cy="4351338"/>
          </a:xfrm>
          <a:prstGeom prst="rect">
            <a:avLst/>
          </a:prstGeom>
        </p:spPr>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Panton" panose="00000500000000000000" pitchFamily="50"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Panton" panose="00000500000000000000" pitchFamily="50"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Panton" panose="00000500000000000000" pitchFamily="50"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Panton" panose="00000500000000000000" pitchFamily="50"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Panton" panose="000005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b="1" spc="10">
                <a:solidFill>
                  <a:srgbClr val="FACD9D"/>
                </a:solidFill>
                <a:effectLst/>
                <a:ea typeface="Calibri" panose="020F0502020204030204" pitchFamily="34" charset="0"/>
                <a:cs typeface="Panton" panose="00000500000000000000" pitchFamily="50" charset="0"/>
              </a:rPr>
              <a:t>UNIQUE &amp; ADVANCED</a:t>
            </a:r>
            <a:r>
              <a:rPr lang="en-GB" b="1" spc="10">
                <a:solidFill>
                  <a:srgbClr val="FACD9D"/>
                </a:solidFill>
                <a:ea typeface="Calibri" panose="020F0502020204030204" pitchFamily="34" charset="0"/>
                <a:cs typeface="Panton" panose="00000500000000000000" pitchFamily="50" charset="0"/>
              </a:rPr>
              <a:t> FUNCTIONALITIES</a:t>
            </a:r>
            <a:endParaRPr lang="en-GB" b="1" spc="10">
              <a:solidFill>
                <a:srgbClr val="FACD9D"/>
              </a:solidFill>
              <a:effectLst/>
              <a:ea typeface="Calibri" panose="020F0502020204030204" pitchFamily="34" charset="0"/>
              <a:cs typeface="Panton" panose="00000500000000000000" pitchFamily="50" charset="0"/>
            </a:endParaRPr>
          </a:p>
          <a:p>
            <a:pPr marL="0" indent="0" algn="l">
              <a:buNone/>
            </a:pPr>
            <a:r>
              <a:rPr lang="en-GB" sz="1400" b="0" i="0" u="none" strike="noStrike" baseline="0">
                <a:solidFill>
                  <a:srgbClr val="FF9015"/>
                </a:solidFill>
                <a:latin typeface="Panton-Regular" panose="00000500000000000000" pitchFamily="50" charset="0"/>
              </a:rPr>
              <a:t>Unique &amp; advanced functionalities allow the expansion of the use of iSEE</a:t>
            </a:r>
            <a:r>
              <a:rPr lang="en-GB" sz="1400" b="0" i="0" u="none" strike="noStrike" baseline="30000">
                <a:solidFill>
                  <a:srgbClr val="FF9015"/>
                </a:solidFill>
                <a:latin typeface="Panton-Regular" panose="00000500000000000000" pitchFamily="50" charset="0"/>
              </a:rPr>
              <a:t>TM</a:t>
            </a:r>
            <a:r>
              <a:rPr lang="en-GB" sz="1400" b="0" i="0" u="none" strike="noStrike" baseline="0">
                <a:solidFill>
                  <a:srgbClr val="FF9015"/>
                </a:solidFill>
                <a:latin typeface="Panton-Regular" panose="00000500000000000000" pitchFamily="50" charset="0"/>
              </a:rPr>
              <a:t> in specific areas, according to the client needs. This modularity is a flexibility enabler, as it allows clients to plug and play additional modules if and when required.</a:t>
            </a:r>
            <a:endParaRPr lang="en-GB" sz="1400">
              <a:solidFill>
                <a:srgbClr val="FF90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Gráfico 25">
            <a:extLst>
              <a:ext uri="{FF2B5EF4-FFF2-40B4-BE49-F238E27FC236}">
                <a16:creationId xmlns:a16="http://schemas.microsoft.com/office/drawing/2014/main" id="{59950B0F-008A-4F02-9FA8-605A332FD1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3771" y="1630773"/>
            <a:ext cx="1420129" cy="1420129"/>
          </a:xfrm>
          <a:prstGeom prst="rect">
            <a:avLst/>
          </a:prstGeom>
        </p:spPr>
      </p:pic>
      <p:pic>
        <p:nvPicPr>
          <p:cNvPr id="27" name="Gráfico 26">
            <a:extLst>
              <a:ext uri="{FF2B5EF4-FFF2-40B4-BE49-F238E27FC236}">
                <a16:creationId xmlns:a16="http://schemas.microsoft.com/office/drawing/2014/main" id="{6DC29847-D71E-4CC1-A5F8-E6559174E0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46592" y="3806043"/>
            <a:ext cx="1420128" cy="1420128"/>
          </a:xfrm>
          <a:prstGeom prst="rect">
            <a:avLst/>
          </a:prstGeom>
        </p:spPr>
      </p:pic>
      <p:pic>
        <p:nvPicPr>
          <p:cNvPr id="28" name="Gráfico 27">
            <a:extLst>
              <a:ext uri="{FF2B5EF4-FFF2-40B4-BE49-F238E27FC236}">
                <a16:creationId xmlns:a16="http://schemas.microsoft.com/office/drawing/2014/main" id="{AC503675-0EA2-4513-9E62-42AD3DF93F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2459" y="3806043"/>
            <a:ext cx="1420129" cy="1420129"/>
          </a:xfrm>
          <a:prstGeom prst="rect">
            <a:avLst/>
          </a:prstGeom>
        </p:spPr>
      </p:pic>
      <p:pic>
        <p:nvPicPr>
          <p:cNvPr id="38" name="Gráfico 37">
            <a:extLst>
              <a:ext uri="{FF2B5EF4-FFF2-40B4-BE49-F238E27FC236}">
                <a16:creationId xmlns:a16="http://schemas.microsoft.com/office/drawing/2014/main" id="{58ECB8FB-218A-4024-AB03-235B1CCCC0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83856" y="1631827"/>
            <a:ext cx="1420129" cy="1420129"/>
          </a:xfrm>
          <a:prstGeom prst="rect">
            <a:avLst/>
          </a:prstGeom>
        </p:spPr>
      </p:pic>
      <p:pic>
        <p:nvPicPr>
          <p:cNvPr id="39" name="Gráfico 38">
            <a:extLst>
              <a:ext uri="{FF2B5EF4-FFF2-40B4-BE49-F238E27FC236}">
                <a16:creationId xmlns:a16="http://schemas.microsoft.com/office/drawing/2014/main" id="{992615FB-15EF-4723-968F-9E2DDD386F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33971" y="1631827"/>
            <a:ext cx="1420129" cy="1420129"/>
          </a:xfrm>
          <a:prstGeom prst="rect">
            <a:avLst/>
          </a:prstGeom>
        </p:spPr>
      </p:pic>
    </p:spTree>
    <p:extLst>
      <p:ext uri="{BB962C8B-B14F-4D97-AF65-F5344CB8AC3E}">
        <p14:creationId xmlns:p14="http://schemas.microsoft.com/office/powerpoint/2010/main" val="148120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AFFE5-9FA1-4578-9879-87526AAA25B3}"/>
              </a:ext>
            </a:extLst>
          </p:cNvPr>
          <p:cNvSpPr>
            <a:spLocks noGrp="1"/>
          </p:cNvSpPr>
          <p:nvPr>
            <p:ph type="title"/>
          </p:nvPr>
        </p:nvSpPr>
        <p:spPr>
          <a:xfrm>
            <a:off x="838200" y="337873"/>
            <a:ext cx="3323601" cy="700805"/>
          </a:xfrm>
        </p:spPr>
        <p:txBody>
          <a:bodyPr anchor="t">
            <a:normAutofit fontScale="90000"/>
          </a:bodyPr>
          <a:lstStyle/>
          <a:p>
            <a:pPr marL="0" indent="0">
              <a:lnSpc>
                <a:spcPct val="100000"/>
              </a:lnSpc>
              <a:buNone/>
            </a:pPr>
            <a:r>
              <a:rPr lang="pt-PT" sz="2200" b="1" spc="10" dirty="0">
                <a:effectLst/>
                <a:ea typeface="Calibri" panose="020F0502020204030204" pitchFamily="34" charset="0"/>
                <a:cs typeface="Panton" panose="00000500000000000000" pitchFamily="50" charset="0"/>
              </a:rPr>
              <a:t>UNIQUE &amp; ADVANCED</a:t>
            </a:r>
            <a:r>
              <a:rPr lang="pt-PT" sz="2200" b="1" spc="10" dirty="0">
                <a:ea typeface="Calibri" panose="020F0502020204030204" pitchFamily="34" charset="0"/>
                <a:cs typeface="Panton" panose="00000500000000000000" pitchFamily="50" charset="0"/>
              </a:rPr>
              <a:t> FUNCTIONALITIES</a:t>
            </a:r>
            <a:endParaRPr lang="pt-PT" sz="2200" dirty="0"/>
          </a:p>
        </p:txBody>
      </p:sp>
      <p:sp>
        <p:nvSpPr>
          <p:cNvPr id="3" name="Marcador de Posição de Conteúdo 2">
            <a:extLst>
              <a:ext uri="{FF2B5EF4-FFF2-40B4-BE49-F238E27FC236}">
                <a16:creationId xmlns:a16="http://schemas.microsoft.com/office/drawing/2014/main" id="{16195504-2A46-4717-8707-8A62B993A294}"/>
              </a:ext>
            </a:extLst>
          </p:cNvPr>
          <p:cNvSpPr>
            <a:spLocks noGrp="1"/>
          </p:cNvSpPr>
          <p:nvPr>
            <p:ph idx="4294967295"/>
          </p:nvPr>
        </p:nvSpPr>
        <p:spPr>
          <a:xfrm>
            <a:off x="838200" y="3588994"/>
            <a:ext cx="3606995" cy="2232025"/>
          </a:xfrm>
        </p:spPr>
        <p:txBody>
          <a:bodyPr>
            <a:noAutofit/>
          </a:bodyPr>
          <a:lstStyle/>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Explore your data with our preliminary analysis and outlier removal.</a:t>
            </a:r>
          </a:p>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Develop the best PCA and PLS callibration models with our machine learning System.</a:t>
            </a:r>
          </a:p>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Perform data import, preliminary exploratory data analysis, model calibration and validation.</a:t>
            </a:r>
          </a:p>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Run model diagnostics by</a:t>
            </a:r>
            <a:r>
              <a:rPr lang="en-GB" sz="1200">
                <a:solidFill>
                  <a:schemeClr val="bg1"/>
                </a:solidFill>
                <a:latin typeface="Panton-Regular" panose="00000500000000000000" pitchFamily="50" charset="0"/>
              </a:rPr>
              <a:t> </a:t>
            </a:r>
            <a:r>
              <a:rPr lang="en-GB" sz="1200" b="0" i="0" u="none" strike="noStrike" baseline="0">
                <a:solidFill>
                  <a:schemeClr val="bg1"/>
                </a:solidFill>
                <a:latin typeface="Panton-Regular" panose="00000500000000000000" pitchFamily="50" charset="0"/>
              </a:rPr>
              <a:t>monitoring performance metrics.</a:t>
            </a:r>
            <a:endParaRPr lang="en-GB" sz="1200">
              <a:solidFill>
                <a:schemeClr val="bg1"/>
              </a:solidFill>
            </a:endParaRPr>
          </a:p>
        </p:txBody>
      </p:sp>
      <p:sp>
        <p:nvSpPr>
          <p:cNvPr id="24" name="Marcador de Posição de Conteúdo 2">
            <a:extLst>
              <a:ext uri="{FF2B5EF4-FFF2-40B4-BE49-F238E27FC236}">
                <a16:creationId xmlns:a16="http://schemas.microsoft.com/office/drawing/2014/main" id="{F16A1D13-119A-4C48-A57C-F9A45579962B}"/>
              </a:ext>
            </a:extLst>
          </p:cNvPr>
          <p:cNvSpPr>
            <a:spLocks noGrp="1"/>
          </p:cNvSpPr>
          <p:nvPr>
            <p:ph idx="4294967295"/>
          </p:nvPr>
        </p:nvSpPr>
        <p:spPr>
          <a:xfrm>
            <a:off x="2100362" y="1329029"/>
            <a:ext cx="2344833" cy="1078220"/>
          </a:xfrm>
        </p:spPr>
        <p:txBody>
          <a:bodyPr anchor="ctr">
            <a:noAutofit/>
          </a:bodyPr>
          <a:lstStyle/>
          <a:p>
            <a:pPr marL="0" indent="0">
              <a:buNone/>
            </a:pPr>
            <a:r>
              <a:rPr lang="en-GB" sz="2400" b="1" i="0" u="none" strike="noStrike" baseline="0">
                <a:solidFill>
                  <a:srgbClr val="FACD9D"/>
                </a:solidFill>
                <a:latin typeface="Panton" panose="00000500000000000000" pitchFamily="50" charset="0"/>
              </a:rPr>
              <a:t>DIGITAL TWIN</a:t>
            </a:r>
            <a:endParaRPr lang="en-GB" sz="2400" b="1">
              <a:solidFill>
                <a:srgbClr val="FACD9D"/>
              </a:solidFill>
              <a:latin typeface="Panton" panose="00000500000000000000" pitchFamily="50" charset="0"/>
            </a:endParaRPr>
          </a:p>
        </p:txBody>
      </p:sp>
      <p:sp>
        <p:nvSpPr>
          <p:cNvPr id="8" name="Marcador de Posição de Conteúdo 2">
            <a:extLst>
              <a:ext uri="{FF2B5EF4-FFF2-40B4-BE49-F238E27FC236}">
                <a16:creationId xmlns:a16="http://schemas.microsoft.com/office/drawing/2014/main" id="{447D7351-E9A1-47AD-A210-578DE713F11A}"/>
              </a:ext>
            </a:extLst>
          </p:cNvPr>
          <p:cNvSpPr>
            <a:spLocks noGrp="1"/>
          </p:cNvSpPr>
          <p:nvPr>
            <p:ph idx="4294967295"/>
          </p:nvPr>
        </p:nvSpPr>
        <p:spPr>
          <a:xfrm>
            <a:off x="854008" y="2632648"/>
            <a:ext cx="3749880" cy="245174"/>
          </a:xfrm>
        </p:spPr>
        <p:txBody>
          <a:bodyPr>
            <a:noAutofit/>
          </a:bodyPr>
          <a:lstStyle/>
          <a:p>
            <a:pPr marL="0" indent="0">
              <a:buNone/>
            </a:pPr>
            <a:r>
              <a:rPr lang="en-GB" sz="1400" b="0" i="0" u="none" strike="noStrike" baseline="0">
                <a:solidFill>
                  <a:schemeClr val="bg1"/>
                </a:solidFill>
                <a:latin typeface="Panton Light" panose="00000400000000000000" pitchFamily="50" charset="0"/>
              </a:rPr>
              <a:t>Calibration made easy</a:t>
            </a:r>
            <a:endParaRPr lang="en-GB" sz="1400">
              <a:solidFill>
                <a:schemeClr val="bg1"/>
              </a:solidFill>
              <a:latin typeface="Panton Light" panose="00000400000000000000" pitchFamily="50" charset="0"/>
            </a:endParaRPr>
          </a:p>
        </p:txBody>
      </p:sp>
      <p:cxnSp>
        <p:nvCxnSpPr>
          <p:cNvPr id="5" name="Conexão reta 4">
            <a:extLst>
              <a:ext uri="{FF2B5EF4-FFF2-40B4-BE49-F238E27FC236}">
                <a16:creationId xmlns:a16="http://schemas.microsoft.com/office/drawing/2014/main" id="{A8974CCA-DEB5-45C2-A910-A27E6349C91A}"/>
              </a:ext>
            </a:extLst>
          </p:cNvPr>
          <p:cNvCxnSpPr/>
          <p:nvPr/>
        </p:nvCxnSpPr>
        <p:spPr>
          <a:xfrm>
            <a:off x="946986" y="3233407"/>
            <a:ext cx="3498209" cy="0"/>
          </a:xfrm>
          <a:prstGeom prst="line">
            <a:avLst/>
          </a:prstGeom>
          <a:ln>
            <a:solidFill>
              <a:srgbClr val="FACD9D"/>
            </a:solidFill>
          </a:ln>
        </p:spPr>
        <p:style>
          <a:lnRef idx="1">
            <a:schemeClr val="accent1"/>
          </a:lnRef>
          <a:fillRef idx="0">
            <a:schemeClr val="accent1"/>
          </a:fillRef>
          <a:effectRef idx="0">
            <a:schemeClr val="accent1"/>
          </a:effectRef>
          <a:fontRef idx="minor">
            <a:schemeClr val="tx1"/>
          </a:fontRef>
        </p:style>
      </p:cxnSp>
      <p:pic>
        <p:nvPicPr>
          <p:cNvPr id="11" name="Gráfico 10">
            <a:extLst>
              <a:ext uri="{FF2B5EF4-FFF2-40B4-BE49-F238E27FC236}">
                <a16:creationId xmlns:a16="http://schemas.microsoft.com/office/drawing/2014/main" id="{FEEA6D45-D482-43A8-A50C-D09302C3D0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985" y="1341422"/>
            <a:ext cx="1080000" cy="1080000"/>
          </a:xfrm>
          <a:prstGeom prst="rect">
            <a:avLst/>
          </a:prstGeom>
        </p:spPr>
      </p:pic>
      <p:sp>
        <p:nvSpPr>
          <p:cNvPr id="12" name="Marcador de Posição de Conteúdo 2">
            <a:extLst>
              <a:ext uri="{FF2B5EF4-FFF2-40B4-BE49-F238E27FC236}">
                <a16:creationId xmlns:a16="http://schemas.microsoft.com/office/drawing/2014/main" id="{CF4C3947-2855-4671-B56D-87E52DEA9E08}"/>
              </a:ext>
            </a:extLst>
          </p:cNvPr>
          <p:cNvSpPr>
            <a:spLocks noGrp="1"/>
          </p:cNvSpPr>
          <p:nvPr>
            <p:ph idx="4294967295"/>
          </p:nvPr>
        </p:nvSpPr>
        <p:spPr>
          <a:xfrm>
            <a:off x="6399330" y="3588994"/>
            <a:ext cx="3606995" cy="2232025"/>
          </a:xfrm>
        </p:spPr>
        <p:txBody>
          <a:bodyPr>
            <a:noAutofit/>
          </a:bodyPr>
          <a:lstStyle/>
          <a:p>
            <a:pPr marL="0" indent="0" algn="l">
              <a:buNone/>
            </a:pPr>
            <a:r>
              <a:rPr lang="en-GB" sz="1200" b="0" i="0" u="none" strike="noStrike" baseline="0">
                <a:solidFill>
                  <a:schemeClr val="tx1">
                    <a:lumMod val="65000"/>
                    <a:lumOff val="35000"/>
                  </a:schemeClr>
                </a:solidFill>
                <a:latin typeface="Panton-Regular" panose="00000500000000000000" pitchFamily="50" charset="0"/>
              </a:rPr>
              <a:t>Perform PAT data analysis, such as Spectra Visualization and Spectral Outlier Removal.</a:t>
            </a:r>
          </a:p>
          <a:p>
            <a:pPr marL="0" indent="0" algn="l">
              <a:buNone/>
            </a:pPr>
            <a:r>
              <a:rPr lang="en-GB" sz="1200" b="0" i="0" u="none" strike="noStrike" baseline="0">
                <a:solidFill>
                  <a:schemeClr val="tx1">
                    <a:lumMod val="65000"/>
                    <a:lumOff val="35000"/>
                  </a:schemeClr>
                </a:solidFill>
                <a:latin typeface="Panton-Regular" panose="00000500000000000000" pitchFamily="50" charset="0"/>
              </a:rPr>
              <a:t>Investigate possible Spectral Outliers using PCA Analysis and/or Mahalanobis Distance.</a:t>
            </a:r>
          </a:p>
          <a:p>
            <a:pPr marL="0" indent="0" algn="l">
              <a:buNone/>
            </a:pPr>
            <a:r>
              <a:rPr lang="en-GB" sz="1200" b="0" i="0" u="none" strike="noStrike" baseline="0">
                <a:solidFill>
                  <a:schemeClr val="tx1">
                    <a:lumMod val="65000"/>
                    <a:lumOff val="35000"/>
                  </a:schemeClr>
                </a:solidFill>
                <a:latin typeface="Panton-Regular" panose="00000500000000000000" pitchFamily="50" charset="0"/>
              </a:rPr>
              <a:t>Implement on-going performance verification workflows.</a:t>
            </a:r>
          </a:p>
          <a:p>
            <a:pPr marL="0" indent="0" algn="l">
              <a:buNone/>
            </a:pPr>
            <a:r>
              <a:rPr lang="en-GB" sz="1200" b="0" i="0" u="none" strike="noStrike" baseline="0">
                <a:solidFill>
                  <a:schemeClr val="tx1">
                    <a:lumMod val="65000"/>
                    <a:lumOff val="35000"/>
                  </a:schemeClr>
                </a:solidFill>
                <a:latin typeface="Panton-Regular" panose="00000500000000000000" pitchFamily="50" charset="0"/>
              </a:rPr>
              <a:t>Define a Management System for spectral quality test deviation and respective Mitigation Actions.</a:t>
            </a:r>
            <a:endParaRPr lang="en-GB" sz="1200">
              <a:solidFill>
                <a:schemeClr val="tx1">
                  <a:lumMod val="65000"/>
                  <a:lumOff val="35000"/>
                </a:schemeClr>
              </a:solidFill>
            </a:endParaRPr>
          </a:p>
        </p:txBody>
      </p:sp>
      <p:sp>
        <p:nvSpPr>
          <p:cNvPr id="13" name="Marcador de Posição de Conteúdo 2">
            <a:extLst>
              <a:ext uri="{FF2B5EF4-FFF2-40B4-BE49-F238E27FC236}">
                <a16:creationId xmlns:a16="http://schemas.microsoft.com/office/drawing/2014/main" id="{0CEF6AB3-2916-47B1-B065-EA589656A803}"/>
              </a:ext>
            </a:extLst>
          </p:cNvPr>
          <p:cNvSpPr>
            <a:spLocks noGrp="1"/>
          </p:cNvSpPr>
          <p:nvPr>
            <p:ph idx="4294967295"/>
          </p:nvPr>
        </p:nvSpPr>
        <p:spPr>
          <a:xfrm>
            <a:off x="7661492" y="1329029"/>
            <a:ext cx="2344833" cy="1078220"/>
          </a:xfrm>
        </p:spPr>
        <p:txBody>
          <a:bodyPr anchor="ctr">
            <a:noAutofit/>
          </a:bodyPr>
          <a:lstStyle/>
          <a:p>
            <a:pPr marL="0" indent="0">
              <a:buNone/>
            </a:pPr>
            <a:r>
              <a:rPr lang="pt-PT" sz="2400" b="1" i="0" u="none" strike="noStrike" baseline="0" dirty="0">
                <a:solidFill>
                  <a:srgbClr val="FACD9D"/>
                </a:solidFill>
                <a:latin typeface="Panton" panose="00000500000000000000" pitchFamily="50" charset="0"/>
              </a:rPr>
              <a:t>PAT ENGINE</a:t>
            </a:r>
            <a:endParaRPr lang="pt-PT" sz="2400" b="1" dirty="0">
              <a:solidFill>
                <a:srgbClr val="FACD9D"/>
              </a:solidFill>
              <a:latin typeface="Panton" panose="00000500000000000000" pitchFamily="50" charset="0"/>
            </a:endParaRPr>
          </a:p>
        </p:txBody>
      </p:sp>
      <p:sp>
        <p:nvSpPr>
          <p:cNvPr id="14" name="Marcador de Posição de Conteúdo 2">
            <a:extLst>
              <a:ext uri="{FF2B5EF4-FFF2-40B4-BE49-F238E27FC236}">
                <a16:creationId xmlns:a16="http://schemas.microsoft.com/office/drawing/2014/main" id="{F81C56E2-2858-4D5B-B1B5-AA96BCFAA63A}"/>
              </a:ext>
            </a:extLst>
          </p:cNvPr>
          <p:cNvSpPr>
            <a:spLocks noGrp="1"/>
          </p:cNvSpPr>
          <p:nvPr>
            <p:ph idx="4294967295"/>
          </p:nvPr>
        </p:nvSpPr>
        <p:spPr>
          <a:xfrm>
            <a:off x="6415138" y="2632648"/>
            <a:ext cx="3749880" cy="245174"/>
          </a:xfrm>
        </p:spPr>
        <p:txBody>
          <a:bodyPr>
            <a:noAutofit/>
          </a:bodyPr>
          <a:lstStyle/>
          <a:p>
            <a:pPr marL="0" indent="0">
              <a:buNone/>
            </a:pPr>
            <a:r>
              <a:rPr lang="en-GB" sz="1400" b="0" i="0" u="none" strike="noStrike" baseline="0">
                <a:solidFill>
                  <a:schemeClr val="tx1">
                    <a:lumMod val="65000"/>
                    <a:lumOff val="35000"/>
                  </a:schemeClr>
                </a:solidFill>
                <a:latin typeface="Panton Light" panose="00000400000000000000" pitchFamily="50" charset="0"/>
              </a:rPr>
              <a:t>All the benefits of PAT and none of the concerns</a:t>
            </a:r>
            <a:endParaRPr lang="en-GB" sz="1400">
              <a:solidFill>
                <a:schemeClr val="tx1">
                  <a:lumMod val="65000"/>
                  <a:lumOff val="35000"/>
                </a:schemeClr>
              </a:solidFill>
              <a:latin typeface="Panton Light" panose="00000400000000000000" pitchFamily="50" charset="0"/>
            </a:endParaRPr>
          </a:p>
        </p:txBody>
      </p:sp>
      <p:cxnSp>
        <p:nvCxnSpPr>
          <p:cNvPr id="15" name="Conexão reta 14">
            <a:extLst>
              <a:ext uri="{FF2B5EF4-FFF2-40B4-BE49-F238E27FC236}">
                <a16:creationId xmlns:a16="http://schemas.microsoft.com/office/drawing/2014/main" id="{143013F0-7C9F-45E3-88A0-5A9E8B5669FF}"/>
              </a:ext>
            </a:extLst>
          </p:cNvPr>
          <p:cNvCxnSpPr/>
          <p:nvPr/>
        </p:nvCxnSpPr>
        <p:spPr>
          <a:xfrm>
            <a:off x="6508116" y="3233407"/>
            <a:ext cx="3498209" cy="0"/>
          </a:xfrm>
          <a:prstGeom prst="line">
            <a:avLst/>
          </a:prstGeom>
          <a:ln>
            <a:solidFill>
              <a:srgbClr val="FACD9D"/>
            </a:solidFill>
          </a:ln>
        </p:spPr>
        <p:style>
          <a:lnRef idx="1">
            <a:schemeClr val="accent1"/>
          </a:lnRef>
          <a:fillRef idx="0">
            <a:schemeClr val="accent1"/>
          </a:fillRef>
          <a:effectRef idx="0">
            <a:schemeClr val="accent1"/>
          </a:effectRef>
          <a:fontRef idx="minor">
            <a:schemeClr val="tx1"/>
          </a:fontRef>
        </p:style>
      </p:cxnSp>
      <p:pic>
        <p:nvPicPr>
          <p:cNvPr id="16" name="Gráfico 15">
            <a:extLst>
              <a:ext uri="{FF2B5EF4-FFF2-40B4-BE49-F238E27FC236}">
                <a16:creationId xmlns:a16="http://schemas.microsoft.com/office/drawing/2014/main" id="{2E0BB9CF-7300-4705-A10C-2D7D6A0EFE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8114" y="1342706"/>
            <a:ext cx="1080000" cy="1080000"/>
          </a:xfrm>
          <a:prstGeom prst="rect">
            <a:avLst/>
          </a:prstGeom>
        </p:spPr>
      </p:pic>
      <p:sp>
        <p:nvSpPr>
          <p:cNvPr id="4" name="Retângulo 3">
            <a:extLst>
              <a:ext uri="{FF2B5EF4-FFF2-40B4-BE49-F238E27FC236}">
                <a16:creationId xmlns:a16="http://schemas.microsoft.com/office/drawing/2014/main" id="{7AB14E02-DE17-42A9-8837-1AEDDF6E4E84}"/>
              </a:ext>
            </a:extLst>
          </p:cNvPr>
          <p:cNvSpPr/>
          <p:nvPr/>
        </p:nvSpPr>
        <p:spPr>
          <a:xfrm>
            <a:off x="838200" y="336176"/>
            <a:ext cx="45719" cy="70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732859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16195504-2A46-4717-8707-8A62B993A294}"/>
              </a:ext>
            </a:extLst>
          </p:cNvPr>
          <p:cNvSpPr>
            <a:spLocks noGrp="1"/>
          </p:cNvSpPr>
          <p:nvPr>
            <p:ph idx="4294967295"/>
          </p:nvPr>
        </p:nvSpPr>
        <p:spPr>
          <a:xfrm>
            <a:off x="838200" y="3588994"/>
            <a:ext cx="3606995" cy="2232025"/>
          </a:xfrm>
        </p:spPr>
        <p:txBody>
          <a:bodyPr>
            <a:noAutofit/>
          </a:bodyPr>
          <a:lstStyle/>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Perform comparability exercises, using both traditional and innovative approaches.</a:t>
            </a:r>
          </a:p>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Compare your processes using Multivariate Comparability based on the FDA’s fingerprint-like concept.</a:t>
            </a:r>
          </a:p>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Take control of your Charts and Hypothesis testing.</a:t>
            </a:r>
          </a:p>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Apply it in Biosimilarity Assessments, Scale-Up operations and changes over lifecycle (equipment, process, unit operations, product).</a:t>
            </a:r>
            <a:endParaRPr lang="en-GB" sz="1200">
              <a:solidFill>
                <a:schemeClr val="bg1"/>
              </a:solidFill>
            </a:endParaRPr>
          </a:p>
        </p:txBody>
      </p:sp>
      <p:sp>
        <p:nvSpPr>
          <p:cNvPr id="24" name="Marcador de Posição de Conteúdo 2">
            <a:extLst>
              <a:ext uri="{FF2B5EF4-FFF2-40B4-BE49-F238E27FC236}">
                <a16:creationId xmlns:a16="http://schemas.microsoft.com/office/drawing/2014/main" id="{F16A1D13-119A-4C48-A57C-F9A45579962B}"/>
              </a:ext>
            </a:extLst>
          </p:cNvPr>
          <p:cNvSpPr>
            <a:spLocks noGrp="1"/>
          </p:cNvSpPr>
          <p:nvPr>
            <p:ph idx="4294967295"/>
          </p:nvPr>
        </p:nvSpPr>
        <p:spPr>
          <a:xfrm>
            <a:off x="2100362" y="1329029"/>
            <a:ext cx="2503526" cy="1078220"/>
          </a:xfrm>
        </p:spPr>
        <p:txBody>
          <a:bodyPr anchor="ctr">
            <a:noAutofit/>
          </a:bodyPr>
          <a:lstStyle/>
          <a:p>
            <a:pPr marL="0" indent="0">
              <a:buNone/>
            </a:pPr>
            <a:r>
              <a:rPr lang="en-GB" sz="2400" b="1" i="0" u="none" strike="noStrike" baseline="0">
                <a:solidFill>
                  <a:srgbClr val="FACD9D"/>
                </a:solidFill>
                <a:latin typeface="Panton" panose="00000500000000000000" pitchFamily="50" charset="0"/>
              </a:rPr>
              <a:t>COMPARABILITY TOOL</a:t>
            </a:r>
            <a:endParaRPr lang="en-GB" sz="2400" b="1">
              <a:solidFill>
                <a:srgbClr val="FACD9D"/>
              </a:solidFill>
              <a:latin typeface="Panton" panose="00000500000000000000" pitchFamily="50" charset="0"/>
            </a:endParaRPr>
          </a:p>
        </p:txBody>
      </p:sp>
      <p:sp>
        <p:nvSpPr>
          <p:cNvPr id="8" name="Marcador de Posição de Conteúdo 2">
            <a:extLst>
              <a:ext uri="{FF2B5EF4-FFF2-40B4-BE49-F238E27FC236}">
                <a16:creationId xmlns:a16="http://schemas.microsoft.com/office/drawing/2014/main" id="{447D7351-E9A1-47AD-A210-578DE713F11A}"/>
              </a:ext>
            </a:extLst>
          </p:cNvPr>
          <p:cNvSpPr>
            <a:spLocks noGrp="1"/>
          </p:cNvSpPr>
          <p:nvPr>
            <p:ph idx="4294967295"/>
          </p:nvPr>
        </p:nvSpPr>
        <p:spPr>
          <a:xfrm>
            <a:off x="854008" y="2632648"/>
            <a:ext cx="3749880" cy="245174"/>
          </a:xfrm>
        </p:spPr>
        <p:txBody>
          <a:bodyPr>
            <a:noAutofit/>
          </a:bodyPr>
          <a:lstStyle/>
          <a:p>
            <a:pPr marL="0" indent="0">
              <a:buNone/>
            </a:pPr>
            <a:r>
              <a:rPr lang="en-GB" sz="1400" b="0" i="0" u="none" strike="noStrike" baseline="0">
                <a:solidFill>
                  <a:schemeClr val="bg1"/>
                </a:solidFill>
                <a:latin typeface="Panton Light" panose="00000400000000000000" pitchFamily="50" charset="0"/>
              </a:rPr>
              <a:t>Never be afraid to make changes to your processes</a:t>
            </a:r>
            <a:endParaRPr lang="en-GB" sz="1400">
              <a:solidFill>
                <a:schemeClr val="bg1"/>
              </a:solidFill>
              <a:latin typeface="Panton Light" panose="00000400000000000000" pitchFamily="50" charset="0"/>
            </a:endParaRPr>
          </a:p>
        </p:txBody>
      </p:sp>
      <p:cxnSp>
        <p:nvCxnSpPr>
          <p:cNvPr id="5" name="Conexão reta 4">
            <a:extLst>
              <a:ext uri="{FF2B5EF4-FFF2-40B4-BE49-F238E27FC236}">
                <a16:creationId xmlns:a16="http://schemas.microsoft.com/office/drawing/2014/main" id="{A8974CCA-DEB5-45C2-A910-A27E6349C91A}"/>
              </a:ext>
            </a:extLst>
          </p:cNvPr>
          <p:cNvCxnSpPr/>
          <p:nvPr/>
        </p:nvCxnSpPr>
        <p:spPr>
          <a:xfrm>
            <a:off x="946986" y="3233407"/>
            <a:ext cx="3498209" cy="0"/>
          </a:xfrm>
          <a:prstGeom prst="line">
            <a:avLst/>
          </a:prstGeom>
          <a:ln>
            <a:solidFill>
              <a:srgbClr val="FACD9D"/>
            </a:solidFill>
          </a:ln>
        </p:spPr>
        <p:style>
          <a:lnRef idx="1">
            <a:schemeClr val="accent1"/>
          </a:lnRef>
          <a:fillRef idx="0">
            <a:schemeClr val="accent1"/>
          </a:fillRef>
          <a:effectRef idx="0">
            <a:schemeClr val="accent1"/>
          </a:effectRef>
          <a:fontRef idx="minor">
            <a:schemeClr val="tx1"/>
          </a:fontRef>
        </p:style>
      </p:cxnSp>
      <p:pic>
        <p:nvPicPr>
          <p:cNvPr id="11" name="Gráfico 10">
            <a:extLst>
              <a:ext uri="{FF2B5EF4-FFF2-40B4-BE49-F238E27FC236}">
                <a16:creationId xmlns:a16="http://schemas.microsoft.com/office/drawing/2014/main" id="{0A70778A-F060-49C7-A13A-16474F5A44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2005" y="1342705"/>
            <a:ext cx="1080000" cy="1080000"/>
          </a:xfrm>
          <a:prstGeom prst="rect">
            <a:avLst/>
          </a:prstGeom>
        </p:spPr>
      </p:pic>
      <p:pic>
        <p:nvPicPr>
          <p:cNvPr id="12" name="Imagem 11">
            <a:extLst>
              <a:ext uri="{FF2B5EF4-FFF2-40B4-BE49-F238E27FC236}">
                <a16:creationId xmlns:a16="http://schemas.microsoft.com/office/drawing/2014/main" id="{B7D09264-50C4-45E4-97EE-6CEFF5BF3CE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7078" y="1676932"/>
            <a:ext cx="5811361" cy="3824124"/>
          </a:xfrm>
          <a:prstGeom prst="rect">
            <a:avLst/>
          </a:prstGeom>
          <a:effectLst/>
        </p:spPr>
      </p:pic>
      <p:sp>
        <p:nvSpPr>
          <p:cNvPr id="16" name="Título 1">
            <a:extLst>
              <a:ext uri="{FF2B5EF4-FFF2-40B4-BE49-F238E27FC236}">
                <a16:creationId xmlns:a16="http://schemas.microsoft.com/office/drawing/2014/main" id="{F851118B-BA1B-4610-8E8F-BC9F1DC93262}"/>
              </a:ext>
            </a:extLst>
          </p:cNvPr>
          <p:cNvSpPr>
            <a:spLocks noGrp="1"/>
          </p:cNvSpPr>
          <p:nvPr>
            <p:ph type="title"/>
          </p:nvPr>
        </p:nvSpPr>
        <p:spPr>
          <a:xfrm>
            <a:off x="838200" y="337873"/>
            <a:ext cx="3323601" cy="700805"/>
          </a:xfrm>
        </p:spPr>
        <p:txBody>
          <a:bodyPr anchor="t">
            <a:normAutofit fontScale="90000"/>
          </a:bodyPr>
          <a:lstStyle/>
          <a:p>
            <a:pPr marL="0" indent="0">
              <a:lnSpc>
                <a:spcPct val="100000"/>
              </a:lnSpc>
              <a:buNone/>
            </a:pPr>
            <a:r>
              <a:rPr lang="en-GB" sz="2200" b="1" spc="10">
                <a:effectLst/>
                <a:ea typeface="Calibri" panose="020F0502020204030204" pitchFamily="34" charset="0"/>
                <a:cs typeface="Panton" panose="00000500000000000000" pitchFamily="50" charset="0"/>
              </a:rPr>
              <a:t>UNIQUE &amp; ADVANCED</a:t>
            </a:r>
            <a:r>
              <a:rPr lang="en-GB" sz="2200" b="1" spc="10">
                <a:ea typeface="Calibri" panose="020F0502020204030204" pitchFamily="34" charset="0"/>
                <a:cs typeface="Panton" panose="00000500000000000000" pitchFamily="50" charset="0"/>
              </a:rPr>
              <a:t> FUNCTIONALITIES</a:t>
            </a:r>
            <a:endParaRPr lang="en-GB" sz="2200"/>
          </a:p>
        </p:txBody>
      </p:sp>
      <p:sp>
        <p:nvSpPr>
          <p:cNvPr id="17" name="Retângulo 16">
            <a:extLst>
              <a:ext uri="{FF2B5EF4-FFF2-40B4-BE49-F238E27FC236}">
                <a16:creationId xmlns:a16="http://schemas.microsoft.com/office/drawing/2014/main" id="{03CB466F-704C-4618-92F3-4A68BA346382}"/>
              </a:ext>
            </a:extLst>
          </p:cNvPr>
          <p:cNvSpPr/>
          <p:nvPr/>
        </p:nvSpPr>
        <p:spPr>
          <a:xfrm>
            <a:off x="838200" y="336176"/>
            <a:ext cx="45719" cy="70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548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16A889-9662-4A86-BB97-83D27E6773E2}"/>
              </a:ext>
            </a:extLst>
          </p:cNvPr>
          <p:cNvSpPr>
            <a:spLocks noGrp="1"/>
          </p:cNvSpPr>
          <p:nvPr>
            <p:ph type="title"/>
          </p:nvPr>
        </p:nvSpPr>
        <p:spPr/>
        <p:txBody>
          <a:bodyPr>
            <a:normAutofit/>
          </a:bodyPr>
          <a:lstStyle/>
          <a:p>
            <a:r>
              <a:rPr lang="pt-PT" sz="6000" dirty="0"/>
              <a:t>BROCHURE</a:t>
            </a:r>
          </a:p>
        </p:txBody>
      </p:sp>
      <p:sp>
        <p:nvSpPr>
          <p:cNvPr id="3" name="Marcador de Posição do Texto 2">
            <a:extLst>
              <a:ext uri="{FF2B5EF4-FFF2-40B4-BE49-F238E27FC236}">
                <a16:creationId xmlns:a16="http://schemas.microsoft.com/office/drawing/2014/main" id="{1657C05B-CBAB-4765-99EA-D7299728F2CC}"/>
              </a:ext>
            </a:extLst>
          </p:cNvPr>
          <p:cNvSpPr>
            <a:spLocks noGrp="1"/>
          </p:cNvSpPr>
          <p:nvPr>
            <p:ph type="body" idx="1"/>
          </p:nvPr>
        </p:nvSpPr>
        <p:spPr/>
        <p:txBody>
          <a:bodyPr/>
          <a:lstStyle/>
          <a:p>
            <a:r>
              <a:rPr lang="pt-PT" dirty="0" err="1"/>
              <a:t>iSEE</a:t>
            </a:r>
            <a:r>
              <a:rPr lang="pt-PT" baseline="30000" dirty="0" err="1"/>
              <a:t>TM</a:t>
            </a:r>
            <a:endParaRPr lang="pt-PT" baseline="30000" dirty="0"/>
          </a:p>
        </p:txBody>
      </p:sp>
    </p:spTree>
    <p:extLst>
      <p:ext uri="{BB962C8B-B14F-4D97-AF65-F5344CB8AC3E}">
        <p14:creationId xmlns:p14="http://schemas.microsoft.com/office/powerpoint/2010/main" val="642001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16195504-2A46-4717-8707-8A62B993A294}"/>
              </a:ext>
            </a:extLst>
          </p:cNvPr>
          <p:cNvSpPr>
            <a:spLocks noGrp="1"/>
          </p:cNvSpPr>
          <p:nvPr>
            <p:ph idx="4294967295"/>
          </p:nvPr>
        </p:nvSpPr>
        <p:spPr>
          <a:xfrm>
            <a:off x="838200" y="3588994"/>
            <a:ext cx="3606995" cy="2232025"/>
          </a:xfrm>
        </p:spPr>
        <p:txBody>
          <a:bodyPr>
            <a:noAutofit/>
          </a:bodyPr>
          <a:lstStyle/>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Associate monitoring metrics to the inputs related to each failure mode.</a:t>
            </a:r>
          </a:p>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Verify which UO has a higher number of risks and deviations.</a:t>
            </a:r>
          </a:p>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Calculate correlation matrices and compare the results with CEMs and corroborate their scores with data evidence.</a:t>
            </a:r>
          </a:p>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Perform root-cause analysis in iRISK™ to facilitate troubleshoot activities developed in iSEE™ and migrate statistical data from iSEE™ to support risk assessments in iRISK™.</a:t>
            </a:r>
            <a:endParaRPr lang="en-GB" sz="1200">
              <a:solidFill>
                <a:schemeClr val="bg1"/>
              </a:solidFill>
            </a:endParaRPr>
          </a:p>
        </p:txBody>
      </p:sp>
      <p:sp>
        <p:nvSpPr>
          <p:cNvPr id="24" name="Marcador de Posição de Conteúdo 2">
            <a:extLst>
              <a:ext uri="{FF2B5EF4-FFF2-40B4-BE49-F238E27FC236}">
                <a16:creationId xmlns:a16="http://schemas.microsoft.com/office/drawing/2014/main" id="{F16A1D13-119A-4C48-A57C-F9A45579962B}"/>
              </a:ext>
            </a:extLst>
          </p:cNvPr>
          <p:cNvSpPr>
            <a:spLocks noGrp="1"/>
          </p:cNvSpPr>
          <p:nvPr>
            <p:ph idx="4294967295"/>
          </p:nvPr>
        </p:nvSpPr>
        <p:spPr>
          <a:xfrm>
            <a:off x="2100362" y="1329029"/>
            <a:ext cx="2344833" cy="1078220"/>
          </a:xfrm>
        </p:spPr>
        <p:txBody>
          <a:bodyPr anchor="ctr">
            <a:noAutofit/>
          </a:bodyPr>
          <a:lstStyle/>
          <a:p>
            <a:pPr marL="0" indent="0">
              <a:buNone/>
            </a:pPr>
            <a:r>
              <a:rPr lang="en-GB" sz="2400" b="1">
                <a:solidFill>
                  <a:srgbClr val="FACD9D"/>
                </a:solidFill>
                <a:latin typeface="Panton" panose="00000500000000000000" pitchFamily="50" charset="0"/>
              </a:rPr>
              <a:t>iRISK</a:t>
            </a:r>
            <a:r>
              <a:rPr lang="en-GB" sz="2400" b="1" baseline="30000">
                <a:solidFill>
                  <a:srgbClr val="FACD9D"/>
                </a:solidFill>
                <a:latin typeface="Panton" panose="00000500000000000000" pitchFamily="50" charset="0"/>
              </a:rPr>
              <a:t>TM</a:t>
            </a:r>
          </a:p>
        </p:txBody>
      </p:sp>
      <p:sp>
        <p:nvSpPr>
          <p:cNvPr id="8" name="Marcador de Posição de Conteúdo 2">
            <a:extLst>
              <a:ext uri="{FF2B5EF4-FFF2-40B4-BE49-F238E27FC236}">
                <a16:creationId xmlns:a16="http://schemas.microsoft.com/office/drawing/2014/main" id="{447D7351-E9A1-47AD-A210-578DE713F11A}"/>
              </a:ext>
            </a:extLst>
          </p:cNvPr>
          <p:cNvSpPr>
            <a:spLocks noGrp="1"/>
          </p:cNvSpPr>
          <p:nvPr>
            <p:ph idx="4294967295"/>
          </p:nvPr>
        </p:nvSpPr>
        <p:spPr>
          <a:xfrm>
            <a:off x="854008" y="2632648"/>
            <a:ext cx="3749880" cy="245174"/>
          </a:xfrm>
        </p:spPr>
        <p:txBody>
          <a:bodyPr>
            <a:noAutofit/>
          </a:bodyPr>
          <a:lstStyle/>
          <a:p>
            <a:pPr marL="0" indent="0">
              <a:buNone/>
            </a:pPr>
            <a:r>
              <a:rPr lang="en-GB" sz="1400" b="0" i="0" u="none" strike="noStrike" baseline="0">
                <a:solidFill>
                  <a:schemeClr val="bg1"/>
                </a:solidFill>
                <a:latin typeface="Panton Light" panose="00000400000000000000" pitchFamily="50" charset="0"/>
              </a:rPr>
              <a:t>Bring together the data from iRISK™ and iSEE™</a:t>
            </a:r>
            <a:endParaRPr lang="en-GB" sz="1400">
              <a:solidFill>
                <a:schemeClr val="bg1"/>
              </a:solidFill>
              <a:latin typeface="Panton Light" panose="00000400000000000000" pitchFamily="50" charset="0"/>
            </a:endParaRPr>
          </a:p>
        </p:txBody>
      </p:sp>
      <p:cxnSp>
        <p:nvCxnSpPr>
          <p:cNvPr id="5" name="Conexão reta 4">
            <a:extLst>
              <a:ext uri="{FF2B5EF4-FFF2-40B4-BE49-F238E27FC236}">
                <a16:creationId xmlns:a16="http://schemas.microsoft.com/office/drawing/2014/main" id="{A8974CCA-DEB5-45C2-A910-A27E6349C91A}"/>
              </a:ext>
            </a:extLst>
          </p:cNvPr>
          <p:cNvCxnSpPr/>
          <p:nvPr/>
        </p:nvCxnSpPr>
        <p:spPr>
          <a:xfrm>
            <a:off x="946986" y="3233407"/>
            <a:ext cx="3498209" cy="0"/>
          </a:xfrm>
          <a:prstGeom prst="line">
            <a:avLst/>
          </a:prstGeom>
          <a:ln>
            <a:solidFill>
              <a:srgbClr val="FACD9D"/>
            </a:solidFill>
          </a:ln>
        </p:spPr>
        <p:style>
          <a:lnRef idx="1">
            <a:schemeClr val="accent1"/>
          </a:lnRef>
          <a:fillRef idx="0">
            <a:schemeClr val="accent1"/>
          </a:fillRef>
          <a:effectRef idx="0">
            <a:schemeClr val="accent1"/>
          </a:effectRef>
          <a:fontRef idx="minor">
            <a:schemeClr val="tx1"/>
          </a:fontRef>
        </p:style>
      </p:cxnSp>
      <p:pic>
        <p:nvPicPr>
          <p:cNvPr id="11" name="Gráfico 10">
            <a:extLst>
              <a:ext uri="{FF2B5EF4-FFF2-40B4-BE49-F238E27FC236}">
                <a16:creationId xmlns:a16="http://schemas.microsoft.com/office/drawing/2014/main" id="{8847E271-0777-4035-A023-272662CBF5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985" y="1346613"/>
            <a:ext cx="1080000" cy="1080000"/>
          </a:xfrm>
          <a:prstGeom prst="rect">
            <a:avLst/>
          </a:prstGeom>
        </p:spPr>
      </p:pic>
      <p:pic>
        <p:nvPicPr>
          <p:cNvPr id="12" name="Imagem 11">
            <a:extLst>
              <a:ext uri="{FF2B5EF4-FFF2-40B4-BE49-F238E27FC236}">
                <a16:creationId xmlns:a16="http://schemas.microsoft.com/office/drawing/2014/main" id="{D2833197-783E-4508-9A87-339560AD74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7078" y="1676932"/>
            <a:ext cx="5811361" cy="3824124"/>
          </a:xfrm>
          <a:prstGeom prst="rect">
            <a:avLst/>
          </a:prstGeom>
          <a:effectLst/>
        </p:spPr>
      </p:pic>
      <p:sp>
        <p:nvSpPr>
          <p:cNvPr id="14" name="Título 1">
            <a:extLst>
              <a:ext uri="{FF2B5EF4-FFF2-40B4-BE49-F238E27FC236}">
                <a16:creationId xmlns:a16="http://schemas.microsoft.com/office/drawing/2014/main" id="{D780F9FB-7242-4F2F-9551-459C23108A21}"/>
              </a:ext>
            </a:extLst>
          </p:cNvPr>
          <p:cNvSpPr>
            <a:spLocks noGrp="1"/>
          </p:cNvSpPr>
          <p:nvPr>
            <p:ph type="title"/>
          </p:nvPr>
        </p:nvSpPr>
        <p:spPr>
          <a:xfrm>
            <a:off x="838200" y="337873"/>
            <a:ext cx="3323601" cy="700805"/>
          </a:xfrm>
        </p:spPr>
        <p:txBody>
          <a:bodyPr anchor="t">
            <a:normAutofit fontScale="90000"/>
          </a:bodyPr>
          <a:lstStyle/>
          <a:p>
            <a:pPr marL="0" indent="0">
              <a:lnSpc>
                <a:spcPct val="100000"/>
              </a:lnSpc>
              <a:buNone/>
            </a:pPr>
            <a:r>
              <a:rPr lang="pt-PT" sz="2200" b="1" spc="10" dirty="0">
                <a:effectLst/>
                <a:ea typeface="Calibri" panose="020F0502020204030204" pitchFamily="34" charset="0"/>
                <a:cs typeface="Panton" panose="00000500000000000000" pitchFamily="50" charset="0"/>
              </a:rPr>
              <a:t>UNIQUE &amp; ADVANCED</a:t>
            </a:r>
            <a:r>
              <a:rPr lang="pt-PT" sz="2200" b="1" spc="10" dirty="0">
                <a:ea typeface="Calibri" panose="020F0502020204030204" pitchFamily="34" charset="0"/>
                <a:cs typeface="Panton" panose="00000500000000000000" pitchFamily="50" charset="0"/>
              </a:rPr>
              <a:t> FUNCTIONALITIES</a:t>
            </a:r>
            <a:endParaRPr lang="pt-PT" sz="2200" dirty="0"/>
          </a:p>
        </p:txBody>
      </p:sp>
      <p:sp>
        <p:nvSpPr>
          <p:cNvPr id="15" name="Retângulo 14">
            <a:extLst>
              <a:ext uri="{FF2B5EF4-FFF2-40B4-BE49-F238E27FC236}">
                <a16:creationId xmlns:a16="http://schemas.microsoft.com/office/drawing/2014/main" id="{BA05E2BD-43E7-4955-B111-69F4D72A1A46}"/>
              </a:ext>
            </a:extLst>
          </p:cNvPr>
          <p:cNvSpPr/>
          <p:nvPr/>
        </p:nvSpPr>
        <p:spPr>
          <a:xfrm>
            <a:off x="838200" y="336176"/>
            <a:ext cx="45719" cy="70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352257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16195504-2A46-4717-8707-8A62B993A294}"/>
              </a:ext>
            </a:extLst>
          </p:cNvPr>
          <p:cNvSpPr>
            <a:spLocks noGrp="1"/>
          </p:cNvSpPr>
          <p:nvPr>
            <p:ph idx="4294967295"/>
          </p:nvPr>
        </p:nvSpPr>
        <p:spPr>
          <a:xfrm>
            <a:off x="838200" y="3588994"/>
            <a:ext cx="3606995" cy="2630830"/>
          </a:xfrm>
        </p:spPr>
        <p:txBody>
          <a:bodyPr>
            <a:noAutofit/>
          </a:bodyPr>
          <a:lstStyle/>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Perform multivariate analysis for an easier and more efficient selection of CPV/OPV Reference Batches, remove critical process parameters and critical quality attributes.</a:t>
            </a:r>
          </a:p>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Accede to Risk Assessments to evaluate criticality of process parameters and quality attributes.</a:t>
            </a:r>
          </a:p>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Support the creation of Control Charts and Process Capability Analysis with Several Statistical Tools.</a:t>
            </a:r>
          </a:p>
          <a:p>
            <a:pPr algn="l">
              <a:buFont typeface="Wingdings" panose="05000000000000000000" pitchFamily="2" charset="2"/>
              <a:buChar char="ü"/>
            </a:pPr>
            <a:r>
              <a:rPr lang="en-GB" sz="1200" b="0" i="0" u="none" strike="noStrike" baseline="0">
                <a:solidFill>
                  <a:schemeClr val="bg1"/>
                </a:solidFill>
                <a:latin typeface="Panton-Regular" panose="00000500000000000000" pitchFamily="50" charset="0"/>
              </a:rPr>
              <a:t>Use the Decision-Tree tool to describe Mitigation Actions as a Response to Statistical Signals.</a:t>
            </a:r>
            <a:endParaRPr lang="en-GB" sz="1200">
              <a:solidFill>
                <a:schemeClr val="bg1"/>
              </a:solidFill>
            </a:endParaRPr>
          </a:p>
        </p:txBody>
      </p:sp>
      <p:sp>
        <p:nvSpPr>
          <p:cNvPr id="24" name="Marcador de Posição de Conteúdo 2">
            <a:extLst>
              <a:ext uri="{FF2B5EF4-FFF2-40B4-BE49-F238E27FC236}">
                <a16:creationId xmlns:a16="http://schemas.microsoft.com/office/drawing/2014/main" id="{F16A1D13-119A-4C48-A57C-F9A45579962B}"/>
              </a:ext>
            </a:extLst>
          </p:cNvPr>
          <p:cNvSpPr>
            <a:spLocks noGrp="1"/>
          </p:cNvSpPr>
          <p:nvPr>
            <p:ph idx="4294967295"/>
          </p:nvPr>
        </p:nvSpPr>
        <p:spPr>
          <a:xfrm>
            <a:off x="2100362" y="1329029"/>
            <a:ext cx="2344833" cy="1078220"/>
          </a:xfrm>
        </p:spPr>
        <p:txBody>
          <a:bodyPr anchor="ctr">
            <a:noAutofit/>
          </a:bodyPr>
          <a:lstStyle/>
          <a:p>
            <a:pPr marL="0" indent="0">
              <a:buNone/>
            </a:pPr>
            <a:r>
              <a:rPr lang="en-GB" sz="2400" b="1">
                <a:solidFill>
                  <a:srgbClr val="FACD9D"/>
                </a:solidFill>
                <a:latin typeface="Panton" panose="00000500000000000000" pitchFamily="50" charset="0"/>
              </a:rPr>
              <a:t>CPV</a:t>
            </a:r>
            <a:endParaRPr lang="en-GB" sz="2400" b="1" baseline="30000">
              <a:solidFill>
                <a:srgbClr val="FACD9D"/>
              </a:solidFill>
              <a:latin typeface="Panton" panose="00000500000000000000" pitchFamily="50" charset="0"/>
            </a:endParaRPr>
          </a:p>
        </p:txBody>
      </p:sp>
      <p:sp>
        <p:nvSpPr>
          <p:cNvPr id="8" name="Marcador de Posição de Conteúdo 2">
            <a:extLst>
              <a:ext uri="{FF2B5EF4-FFF2-40B4-BE49-F238E27FC236}">
                <a16:creationId xmlns:a16="http://schemas.microsoft.com/office/drawing/2014/main" id="{447D7351-E9A1-47AD-A210-578DE713F11A}"/>
              </a:ext>
            </a:extLst>
          </p:cNvPr>
          <p:cNvSpPr>
            <a:spLocks noGrp="1"/>
          </p:cNvSpPr>
          <p:nvPr>
            <p:ph idx="4294967295"/>
          </p:nvPr>
        </p:nvSpPr>
        <p:spPr>
          <a:xfrm>
            <a:off x="854008" y="2632648"/>
            <a:ext cx="3749880" cy="245174"/>
          </a:xfrm>
        </p:spPr>
        <p:txBody>
          <a:bodyPr>
            <a:noAutofit/>
          </a:bodyPr>
          <a:lstStyle/>
          <a:p>
            <a:pPr marL="0" indent="0">
              <a:buNone/>
            </a:pPr>
            <a:r>
              <a:rPr lang="en-GB" sz="1400" b="0" i="0" u="none" strike="noStrike" baseline="0">
                <a:solidFill>
                  <a:schemeClr val="bg1"/>
                </a:solidFill>
                <a:latin typeface="Panton Light" panose="00000400000000000000" pitchFamily="50" charset="0"/>
              </a:rPr>
              <a:t>Keep your process in a State of Control</a:t>
            </a:r>
            <a:endParaRPr lang="en-GB" sz="1400">
              <a:solidFill>
                <a:schemeClr val="bg1"/>
              </a:solidFill>
              <a:latin typeface="Panton Light" panose="00000400000000000000" pitchFamily="50" charset="0"/>
            </a:endParaRPr>
          </a:p>
        </p:txBody>
      </p:sp>
      <p:cxnSp>
        <p:nvCxnSpPr>
          <p:cNvPr id="5" name="Conexão reta 4">
            <a:extLst>
              <a:ext uri="{FF2B5EF4-FFF2-40B4-BE49-F238E27FC236}">
                <a16:creationId xmlns:a16="http://schemas.microsoft.com/office/drawing/2014/main" id="{A8974CCA-DEB5-45C2-A910-A27E6349C91A}"/>
              </a:ext>
            </a:extLst>
          </p:cNvPr>
          <p:cNvCxnSpPr/>
          <p:nvPr/>
        </p:nvCxnSpPr>
        <p:spPr>
          <a:xfrm>
            <a:off x="946986" y="3233407"/>
            <a:ext cx="3498209" cy="0"/>
          </a:xfrm>
          <a:prstGeom prst="line">
            <a:avLst/>
          </a:prstGeom>
          <a:ln>
            <a:solidFill>
              <a:srgbClr val="FACD9D"/>
            </a:solidFill>
          </a:ln>
        </p:spPr>
        <p:style>
          <a:lnRef idx="1">
            <a:schemeClr val="accent1"/>
          </a:lnRef>
          <a:fillRef idx="0">
            <a:schemeClr val="accent1"/>
          </a:fillRef>
          <a:effectRef idx="0">
            <a:schemeClr val="accent1"/>
          </a:effectRef>
          <a:fontRef idx="minor">
            <a:schemeClr val="tx1"/>
          </a:fontRef>
        </p:style>
      </p:cxnSp>
      <p:pic>
        <p:nvPicPr>
          <p:cNvPr id="10" name="Imagem 9">
            <a:extLst>
              <a:ext uri="{FF2B5EF4-FFF2-40B4-BE49-F238E27FC236}">
                <a16:creationId xmlns:a16="http://schemas.microsoft.com/office/drawing/2014/main" id="{E0168EC8-81CF-4148-96C0-DF1CF1F03B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7078" y="1676932"/>
            <a:ext cx="5811361" cy="3824124"/>
          </a:xfrm>
          <a:prstGeom prst="rect">
            <a:avLst/>
          </a:prstGeom>
          <a:effectLst/>
        </p:spPr>
      </p:pic>
      <p:pic>
        <p:nvPicPr>
          <p:cNvPr id="12" name="Gráfico 11">
            <a:extLst>
              <a:ext uri="{FF2B5EF4-FFF2-40B4-BE49-F238E27FC236}">
                <a16:creationId xmlns:a16="http://schemas.microsoft.com/office/drawing/2014/main" id="{72F4CCD6-6326-4592-96AC-23E519E9C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796" y="1346613"/>
            <a:ext cx="1080000" cy="1080000"/>
          </a:xfrm>
          <a:prstGeom prst="rect">
            <a:avLst/>
          </a:prstGeom>
        </p:spPr>
      </p:pic>
      <p:sp>
        <p:nvSpPr>
          <p:cNvPr id="14" name="Título 1">
            <a:extLst>
              <a:ext uri="{FF2B5EF4-FFF2-40B4-BE49-F238E27FC236}">
                <a16:creationId xmlns:a16="http://schemas.microsoft.com/office/drawing/2014/main" id="{C2FCAB8B-928D-4FD3-B631-6B5DC25AB8DB}"/>
              </a:ext>
            </a:extLst>
          </p:cNvPr>
          <p:cNvSpPr>
            <a:spLocks noGrp="1"/>
          </p:cNvSpPr>
          <p:nvPr>
            <p:ph type="title"/>
          </p:nvPr>
        </p:nvSpPr>
        <p:spPr>
          <a:xfrm>
            <a:off x="838200" y="337873"/>
            <a:ext cx="3323601" cy="700805"/>
          </a:xfrm>
        </p:spPr>
        <p:txBody>
          <a:bodyPr anchor="t">
            <a:normAutofit fontScale="90000"/>
          </a:bodyPr>
          <a:lstStyle/>
          <a:p>
            <a:pPr marL="0" indent="0">
              <a:lnSpc>
                <a:spcPct val="100000"/>
              </a:lnSpc>
              <a:buNone/>
            </a:pPr>
            <a:r>
              <a:rPr lang="en-GB" sz="2200" b="1" spc="10">
                <a:effectLst/>
                <a:ea typeface="Calibri" panose="020F0502020204030204" pitchFamily="34" charset="0"/>
                <a:cs typeface="Panton" panose="00000500000000000000" pitchFamily="50" charset="0"/>
              </a:rPr>
              <a:t>UNIQUE &amp; ADVANCED</a:t>
            </a:r>
            <a:r>
              <a:rPr lang="en-GB" sz="2200" b="1" spc="10">
                <a:ea typeface="Calibri" panose="020F0502020204030204" pitchFamily="34" charset="0"/>
                <a:cs typeface="Panton" panose="00000500000000000000" pitchFamily="50" charset="0"/>
              </a:rPr>
              <a:t> FUNCTIONALITIES</a:t>
            </a:r>
            <a:endParaRPr lang="en-GB" sz="2200"/>
          </a:p>
        </p:txBody>
      </p:sp>
      <p:sp>
        <p:nvSpPr>
          <p:cNvPr id="15" name="Retângulo 14">
            <a:extLst>
              <a:ext uri="{FF2B5EF4-FFF2-40B4-BE49-F238E27FC236}">
                <a16:creationId xmlns:a16="http://schemas.microsoft.com/office/drawing/2014/main" id="{5112FC83-2547-4CEF-BE06-81D6B31EB687}"/>
              </a:ext>
            </a:extLst>
          </p:cNvPr>
          <p:cNvSpPr/>
          <p:nvPr/>
        </p:nvSpPr>
        <p:spPr>
          <a:xfrm>
            <a:off x="838200" y="336176"/>
            <a:ext cx="45719" cy="70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199895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Uma imagem com casa de banho&#10;&#10;Descrição gerada automaticamente">
            <a:extLst>
              <a:ext uri="{FF2B5EF4-FFF2-40B4-BE49-F238E27FC236}">
                <a16:creationId xmlns:a16="http://schemas.microsoft.com/office/drawing/2014/main" id="{3F605399-FB62-4267-B553-8B56FD290C80}"/>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11897" t="5941" r="2871" b="3034"/>
          <a:stretch/>
        </p:blipFill>
        <p:spPr>
          <a:xfrm>
            <a:off x="660903" y="0"/>
            <a:ext cx="10876721" cy="6858000"/>
          </a:xfrm>
          <a:prstGeom prst="rect">
            <a:avLst/>
          </a:prstGeom>
        </p:spPr>
      </p:pic>
      <p:sp>
        <p:nvSpPr>
          <p:cNvPr id="2" name="Retângulo 1">
            <a:extLst>
              <a:ext uri="{FF2B5EF4-FFF2-40B4-BE49-F238E27FC236}">
                <a16:creationId xmlns:a16="http://schemas.microsoft.com/office/drawing/2014/main" id="{4C1D1E0A-DA5D-4641-81E7-8D6178810EE5}"/>
              </a:ext>
            </a:extLst>
          </p:cNvPr>
          <p:cNvSpPr/>
          <p:nvPr/>
        </p:nvSpPr>
        <p:spPr>
          <a:xfrm>
            <a:off x="11537624" y="0"/>
            <a:ext cx="660903"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a:extLst>
              <a:ext uri="{FF2B5EF4-FFF2-40B4-BE49-F238E27FC236}">
                <a16:creationId xmlns:a16="http://schemas.microsoft.com/office/drawing/2014/main" id="{BE0C9BDB-9F05-4218-99C7-E530C4CFD625}"/>
              </a:ext>
            </a:extLst>
          </p:cNvPr>
          <p:cNvSpPr/>
          <p:nvPr/>
        </p:nvSpPr>
        <p:spPr>
          <a:xfrm>
            <a:off x="0" y="0"/>
            <a:ext cx="660903"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ítulo 1">
            <a:extLst>
              <a:ext uri="{FF2B5EF4-FFF2-40B4-BE49-F238E27FC236}">
                <a16:creationId xmlns:a16="http://schemas.microsoft.com/office/drawing/2014/main" id="{21246095-D6B8-453A-95F1-4F2411E63604}"/>
              </a:ext>
            </a:extLst>
          </p:cNvPr>
          <p:cNvSpPr txBox="1">
            <a:spLocks/>
          </p:cNvSpPr>
          <p:nvPr/>
        </p:nvSpPr>
        <p:spPr>
          <a:xfrm>
            <a:off x="841463" y="2771570"/>
            <a:ext cx="10515600" cy="1314860"/>
          </a:xfrm>
          <a:prstGeom prst="rect">
            <a:avLst/>
          </a:prstGeom>
        </p:spPr>
        <p:txBody>
          <a:bodyPr anchor="ctr">
            <a:normAutofit/>
          </a:bodyPr>
          <a:lstStyle>
            <a:lvl1pPr algn="l" defTabSz="914377"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pPr algn="ctr"/>
            <a:r>
              <a:rPr lang="pt-PT" sz="6000" b="1" i="0" u="none" strike="noStrike" baseline="0" dirty="0">
                <a:solidFill>
                  <a:srgbClr val="FF9015"/>
                </a:solidFill>
              </a:rPr>
              <a:t>ALL IN ONE PIECE</a:t>
            </a:r>
            <a:endParaRPr lang="pt-PT" sz="6000" b="1" baseline="30000" dirty="0">
              <a:solidFill>
                <a:srgbClr val="FF9015"/>
              </a:solidFill>
            </a:endParaRPr>
          </a:p>
        </p:txBody>
      </p:sp>
    </p:spTree>
    <p:extLst>
      <p:ext uri="{BB962C8B-B14F-4D97-AF65-F5344CB8AC3E}">
        <p14:creationId xmlns:p14="http://schemas.microsoft.com/office/powerpoint/2010/main" val="337302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texto, iPod&#10;&#10;Descrição gerada automaticamente">
            <a:extLst>
              <a:ext uri="{FF2B5EF4-FFF2-40B4-BE49-F238E27FC236}">
                <a16:creationId xmlns:a16="http://schemas.microsoft.com/office/drawing/2014/main" id="{D7362076-1A39-4715-8114-9A7087D46D14}"/>
              </a:ext>
            </a:extLst>
          </p:cNvPr>
          <p:cNvPicPr>
            <a:picLocks noChangeAspect="1"/>
          </p:cNvPicPr>
          <p:nvPr/>
        </p:nvPicPr>
        <p:blipFill rotWithShape="1">
          <a:blip r:embed="rId2">
            <a:extLst>
              <a:ext uri="{28A0092B-C50C-407E-A947-70E740481C1C}">
                <a14:useLocalDpi xmlns:a14="http://schemas.microsoft.com/office/drawing/2010/main" val="0"/>
              </a:ext>
            </a:extLst>
          </a:blip>
          <a:srcRect l="14458" t="14067" r="9444" b="8468"/>
          <a:stretch/>
        </p:blipFill>
        <p:spPr>
          <a:xfrm>
            <a:off x="1881186" y="485805"/>
            <a:ext cx="8348663" cy="5779844"/>
          </a:xfrm>
          <a:prstGeom prst="rect">
            <a:avLst/>
          </a:prstGeom>
        </p:spPr>
      </p:pic>
      <p:sp>
        <p:nvSpPr>
          <p:cNvPr id="18" name="CaixaDeTexto 17">
            <a:extLst>
              <a:ext uri="{FF2B5EF4-FFF2-40B4-BE49-F238E27FC236}">
                <a16:creationId xmlns:a16="http://schemas.microsoft.com/office/drawing/2014/main" id="{FAAD0C67-6C3D-4B9C-A308-62E55FABB809}"/>
              </a:ext>
            </a:extLst>
          </p:cNvPr>
          <p:cNvSpPr txBox="1"/>
          <p:nvPr/>
        </p:nvSpPr>
        <p:spPr>
          <a:xfrm>
            <a:off x="1924907" y="485804"/>
            <a:ext cx="1575955" cy="461665"/>
          </a:xfrm>
          <a:prstGeom prst="rect">
            <a:avLst/>
          </a:prstGeom>
          <a:noFill/>
        </p:spPr>
        <p:txBody>
          <a:bodyPr wrap="square" rtlCol="0">
            <a:spAutoFit/>
          </a:bodyPr>
          <a:lstStyle/>
          <a:p>
            <a:pPr algn="ctr"/>
            <a:r>
              <a:rPr lang="en-GB" sz="1200" b="0" i="0" u="none" strike="noStrike" baseline="0">
                <a:solidFill>
                  <a:schemeClr val="tx1">
                    <a:lumMod val="65000"/>
                    <a:lumOff val="35000"/>
                  </a:schemeClr>
                </a:solidFill>
                <a:latin typeface="Panton" panose="00000500000000000000" pitchFamily="50" charset="0"/>
              </a:rPr>
              <a:t>Accelerate Product</a:t>
            </a:r>
          </a:p>
          <a:p>
            <a:pPr algn="ctr"/>
            <a:r>
              <a:rPr lang="en-GB" sz="1200" b="0" i="0" u="none" strike="noStrike" baseline="0">
                <a:solidFill>
                  <a:schemeClr val="tx1">
                    <a:lumMod val="65000"/>
                    <a:lumOff val="35000"/>
                  </a:schemeClr>
                </a:solidFill>
                <a:latin typeface="Panton" panose="00000500000000000000" pitchFamily="50" charset="0"/>
              </a:rPr>
              <a:t>development</a:t>
            </a:r>
            <a:endParaRPr lang="en-GB" sz="1200">
              <a:solidFill>
                <a:schemeClr val="tx1">
                  <a:lumMod val="65000"/>
                  <a:lumOff val="35000"/>
                </a:schemeClr>
              </a:solidFill>
              <a:latin typeface="Panton" panose="00000500000000000000" pitchFamily="50" charset="0"/>
            </a:endParaRPr>
          </a:p>
        </p:txBody>
      </p:sp>
      <p:sp>
        <p:nvSpPr>
          <p:cNvPr id="19" name="CaixaDeTexto 18">
            <a:extLst>
              <a:ext uri="{FF2B5EF4-FFF2-40B4-BE49-F238E27FC236}">
                <a16:creationId xmlns:a16="http://schemas.microsoft.com/office/drawing/2014/main" id="{915AEB95-7426-4604-8329-1A7C0CB33A7A}"/>
              </a:ext>
            </a:extLst>
          </p:cNvPr>
          <p:cNvSpPr txBox="1"/>
          <p:nvPr/>
        </p:nvSpPr>
        <p:spPr>
          <a:xfrm>
            <a:off x="3621227" y="485804"/>
            <a:ext cx="1575955" cy="646331"/>
          </a:xfrm>
          <a:prstGeom prst="rect">
            <a:avLst/>
          </a:prstGeom>
          <a:noFill/>
        </p:spPr>
        <p:txBody>
          <a:bodyPr wrap="square" rtlCol="0">
            <a:spAutoFit/>
          </a:bodyPr>
          <a:lstStyle/>
          <a:p>
            <a:pPr algn="ctr"/>
            <a:r>
              <a:rPr lang="en-GB" sz="1200" b="0" i="0" u="none" strike="noStrike" baseline="0">
                <a:solidFill>
                  <a:srgbClr val="585757"/>
                </a:solidFill>
                <a:latin typeface="Panton-Regular" panose="00000500000000000000" pitchFamily="50" charset="0"/>
              </a:rPr>
              <a:t>Interactive database</a:t>
            </a:r>
          </a:p>
          <a:p>
            <a:pPr algn="ctr"/>
            <a:r>
              <a:rPr lang="en-GB" sz="1200" b="0" i="0" u="none" strike="noStrike" baseline="0">
                <a:solidFill>
                  <a:srgbClr val="585757"/>
                </a:solidFill>
                <a:latin typeface="Panton-Regular" panose="00000500000000000000" pitchFamily="50" charset="0"/>
              </a:rPr>
              <a:t>Query for visualizations</a:t>
            </a:r>
            <a:endParaRPr lang="en-GB" sz="1200">
              <a:solidFill>
                <a:schemeClr val="tx1">
                  <a:lumMod val="65000"/>
                  <a:lumOff val="35000"/>
                </a:schemeClr>
              </a:solidFill>
              <a:latin typeface="Panton" panose="00000500000000000000" pitchFamily="50" charset="0"/>
            </a:endParaRPr>
          </a:p>
        </p:txBody>
      </p:sp>
      <p:sp>
        <p:nvSpPr>
          <p:cNvPr id="20" name="CaixaDeTexto 19">
            <a:extLst>
              <a:ext uri="{FF2B5EF4-FFF2-40B4-BE49-F238E27FC236}">
                <a16:creationId xmlns:a16="http://schemas.microsoft.com/office/drawing/2014/main" id="{E94AA0B3-C0CB-4A74-A2D6-0A299E1E4D03}"/>
              </a:ext>
            </a:extLst>
          </p:cNvPr>
          <p:cNvSpPr txBox="1"/>
          <p:nvPr/>
        </p:nvSpPr>
        <p:spPr>
          <a:xfrm>
            <a:off x="5317547" y="485804"/>
            <a:ext cx="1575955" cy="461665"/>
          </a:xfrm>
          <a:prstGeom prst="rect">
            <a:avLst/>
          </a:prstGeom>
          <a:noFill/>
        </p:spPr>
        <p:txBody>
          <a:bodyPr wrap="square" rtlCol="0">
            <a:spAutoFit/>
          </a:bodyPr>
          <a:lstStyle/>
          <a:p>
            <a:pPr algn="ctr"/>
            <a:r>
              <a:rPr lang="en-GB" sz="1200" b="0" i="0" u="none" strike="noStrike" baseline="0">
                <a:solidFill>
                  <a:srgbClr val="585757"/>
                </a:solidFill>
                <a:latin typeface="Panton-Regular" panose="00000500000000000000" pitchFamily="50" charset="0"/>
              </a:rPr>
              <a:t>Real time</a:t>
            </a:r>
          </a:p>
          <a:p>
            <a:pPr algn="ctr"/>
            <a:r>
              <a:rPr lang="en-GB" sz="1200" b="0" i="0" u="none" strike="noStrike" baseline="0">
                <a:solidFill>
                  <a:srgbClr val="585757"/>
                </a:solidFill>
                <a:latin typeface="Panton-Regular" panose="00000500000000000000" pitchFamily="50" charset="0"/>
              </a:rPr>
              <a:t>SPC</a:t>
            </a:r>
            <a:endParaRPr lang="en-GB" sz="1200">
              <a:solidFill>
                <a:schemeClr val="tx1">
                  <a:lumMod val="65000"/>
                  <a:lumOff val="35000"/>
                </a:schemeClr>
              </a:solidFill>
              <a:latin typeface="Panton" panose="00000500000000000000" pitchFamily="50" charset="0"/>
            </a:endParaRPr>
          </a:p>
        </p:txBody>
      </p:sp>
      <p:sp>
        <p:nvSpPr>
          <p:cNvPr id="21" name="CaixaDeTexto 20">
            <a:extLst>
              <a:ext uri="{FF2B5EF4-FFF2-40B4-BE49-F238E27FC236}">
                <a16:creationId xmlns:a16="http://schemas.microsoft.com/office/drawing/2014/main" id="{4847B3E2-C97A-4633-BC67-79260EEBE949}"/>
              </a:ext>
            </a:extLst>
          </p:cNvPr>
          <p:cNvSpPr txBox="1"/>
          <p:nvPr/>
        </p:nvSpPr>
        <p:spPr>
          <a:xfrm>
            <a:off x="6930035" y="485804"/>
            <a:ext cx="1575955" cy="461665"/>
          </a:xfrm>
          <a:prstGeom prst="rect">
            <a:avLst/>
          </a:prstGeom>
          <a:noFill/>
        </p:spPr>
        <p:txBody>
          <a:bodyPr wrap="square" rtlCol="0">
            <a:spAutoFit/>
          </a:bodyPr>
          <a:lstStyle/>
          <a:p>
            <a:pPr algn="ctr"/>
            <a:r>
              <a:rPr lang="en-GB" sz="1200" b="0" i="0" u="none" strike="noStrike" baseline="0">
                <a:solidFill>
                  <a:srgbClr val="585757"/>
                </a:solidFill>
                <a:latin typeface="Panton-Regular" panose="00000500000000000000" pitchFamily="50" charset="0"/>
              </a:rPr>
              <a:t>Information timeline</a:t>
            </a:r>
          </a:p>
          <a:p>
            <a:pPr algn="ctr"/>
            <a:r>
              <a:rPr lang="en-GB" sz="1200" b="0" i="0" u="none" strike="noStrike" baseline="0">
                <a:solidFill>
                  <a:srgbClr val="585757"/>
                </a:solidFill>
                <a:latin typeface="Panton-Regular" panose="00000500000000000000" pitchFamily="50" charset="0"/>
              </a:rPr>
              <a:t>view</a:t>
            </a:r>
            <a:endParaRPr lang="en-GB" sz="1200">
              <a:solidFill>
                <a:schemeClr val="tx1">
                  <a:lumMod val="65000"/>
                  <a:lumOff val="35000"/>
                </a:schemeClr>
              </a:solidFill>
              <a:latin typeface="Panton" panose="00000500000000000000" pitchFamily="50" charset="0"/>
            </a:endParaRPr>
          </a:p>
        </p:txBody>
      </p:sp>
      <p:sp>
        <p:nvSpPr>
          <p:cNvPr id="22" name="CaixaDeTexto 21">
            <a:extLst>
              <a:ext uri="{FF2B5EF4-FFF2-40B4-BE49-F238E27FC236}">
                <a16:creationId xmlns:a16="http://schemas.microsoft.com/office/drawing/2014/main" id="{AA6FEF05-37F5-4C10-BCCF-49DDCE1CDEB2}"/>
              </a:ext>
            </a:extLst>
          </p:cNvPr>
          <p:cNvSpPr txBox="1"/>
          <p:nvPr/>
        </p:nvSpPr>
        <p:spPr>
          <a:xfrm>
            <a:off x="8656062" y="485804"/>
            <a:ext cx="1575955" cy="461665"/>
          </a:xfrm>
          <a:prstGeom prst="rect">
            <a:avLst/>
          </a:prstGeom>
          <a:noFill/>
        </p:spPr>
        <p:txBody>
          <a:bodyPr wrap="square" rtlCol="0">
            <a:spAutoFit/>
          </a:bodyPr>
          <a:lstStyle/>
          <a:p>
            <a:pPr algn="ctr"/>
            <a:r>
              <a:rPr lang="en-GB" sz="1200" b="0" i="0" u="none" strike="noStrike" baseline="0">
                <a:solidFill>
                  <a:srgbClr val="585757"/>
                </a:solidFill>
                <a:latin typeface="Panton-Regular" panose="00000500000000000000" pitchFamily="50" charset="0"/>
              </a:rPr>
              <a:t>Model import from</a:t>
            </a:r>
          </a:p>
          <a:p>
            <a:pPr algn="ctr"/>
            <a:r>
              <a:rPr lang="en-GB" sz="1200" b="0" i="0" u="none" strike="noStrike" baseline="0">
                <a:solidFill>
                  <a:srgbClr val="585757"/>
                </a:solidFill>
                <a:latin typeface="Panton-Regular" panose="00000500000000000000" pitchFamily="50" charset="0"/>
              </a:rPr>
              <a:t>different platforms</a:t>
            </a:r>
            <a:endParaRPr lang="en-GB" sz="1200">
              <a:solidFill>
                <a:schemeClr val="tx1">
                  <a:lumMod val="65000"/>
                  <a:lumOff val="35000"/>
                </a:schemeClr>
              </a:solidFill>
              <a:latin typeface="Panton" panose="00000500000000000000" pitchFamily="50" charset="0"/>
            </a:endParaRPr>
          </a:p>
        </p:txBody>
      </p:sp>
      <p:sp>
        <p:nvSpPr>
          <p:cNvPr id="23" name="CaixaDeTexto 22">
            <a:extLst>
              <a:ext uri="{FF2B5EF4-FFF2-40B4-BE49-F238E27FC236}">
                <a16:creationId xmlns:a16="http://schemas.microsoft.com/office/drawing/2014/main" id="{C4C35ACE-1649-4F02-8374-2D86069611A2}"/>
              </a:ext>
            </a:extLst>
          </p:cNvPr>
          <p:cNvSpPr txBox="1"/>
          <p:nvPr/>
        </p:nvSpPr>
        <p:spPr>
          <a:xfrm>
            <a:off x="1918018" y="5896317"/>
            <a:ext cx="1575955" cy="461665"/>
          </a:xfrm>
          <a:prstGeom prst="rect">
            <a:avLst/>
          </a:prstGeom>
          <a:noFill/>
        </p:spPr>
        <p:txBody>
          <a:bodyPr wrap="square" rtlCol="0">
            <a:spAutoFit/>
          </a:bodyPr>
          <a:lstStyle/>
          <a:p>
            <a:pPr algn="ctr"/>
            <a:r>
              <a:rPr lang="en-GB" sz="1200" b="0" i="0" u="none" strike="noStrike" baseline="0">
                <a:solidFill>
                  <a:srgbClr val="585757"/>
                </a:solidFill>
                <a:latin typeface="Panton-Regular" panose="00000500000000000000" pitchFamily="50" charset="0"/>
              </a:rPr>
              <a:t>Dedicated MVDA</a:t>
            </a:r>
          </a:p>
          <a:p>
            <a:pPr algn="ctr"/>
            <a:r>
              <a:rPr lang="en-GB" sz="1200" b="0" i="0" u="none" strike="noStrike" baseline="0">
                <a:solidFill>
                  <a:srgbClr val="585757"/>
                </a:solidFill>
                <a:latin typeface="Panton-Regular" panose="00000500000000000000" pitchFamily="50" charset="0"/>
              </a:rPr>
              <a:t>workflow for CPV</a:t>
            </a:r>
            <a:endParaRPr lang="en-GB" sz="1200">
              <a:solidFill>
                <a:schemeClr val="tx1">
                  <a:lumMod val="65000"/>
                  <a:lumOff val="35000"/>
                </a:schemeClr>
              </a:solidFill>
              <a:latin typeface="Panton" panose="00000500000000000000" pitchFamily="50" charset="0"/>
            </a:endParaRPr>
          </a:p>
        </p:txBody>
      </p:sp>
      <p:sp>
        <p:nvSpPr>
          <p:cNvPr id="24" name="CaixaDeTexto 23">
            <a:extLst>
              <a:ext uri="{FF2B5EF4-FFF2-40B4-BE49-F238E27FC236}">
                <a16:creationId xmlns:a16="http://schemas.microsoft.com/office/drawing/2014/main" id="{0BAAF441-0B97-4205-8B4F-D4951584634D}"/>
              </a:ext>
            </a:extLst>
          </p:cNvPr>
          <p:cNvSpPr txBox="1"/>
          <p:nvPr/>
        </p:nvSpPr>
        <p:spPr>
          <a:xfrm>
            <a:off x="3598609" y="5896317"/>
            <a:ext cx="1575955" cy="461665"/>
          </a:xfrm>
          <a:prstGeom prst="rect">
            <a:avLst/>
          </a:prstGeom>
          <a:noFill/>
        </p:spPr>
        <p:txBody>
          <a:bodyPr wrap="square" rtlCol="0">
            <a:spAutoFit/>
          </a:bodyPr>
          <a:lstStyle/>
          <a:p>
            <a:pPr algn="ctr"/>
            <a:r>
              <a:rPr lang="en-GB" sz="1200" b="0" i="0" u="none" strike="noStrike" baseline="0">
                <a:solidFill>
                  <a:srgbClr val="585757"/>
                </a:solidFill>
                <a:latin typeface="Panton-Regular" panose="00000500000000000000" pitchFamily="50" charset="0"/>
              </a:rPr>
              <a:t>Easy Machine</a:t>
            </a:r>
          </a:p>
          <a:p>
            <a:pPr algn="ctr"/>
            <a:r>
              <a:rPr lang="en-GB" sz="1200" b="0" i="0" u="none" strike="noStrike" baseline="0">
                <a:solidFill>
                  <a:srgbClr val="585757"/>
                </a:solidFill>
                <a:latin typeface="Panton-Regular" panose="00000500000000000000" pitchFamily="50" charset="0"/>
              </a:rPr>
              <a:t>Learning Models</a:t>
            </a:r>
            <a:endParaRPr lang="en-GB" sz="1200">
              <a:solidFill>
                <a:schemeClr val="tx1">
                  <a:lumMod val="65000"/>
                  <a:lumOff val="35000"/>
                </a:schemeClr>
              </a:solidFill>
              <a:latin typeface="Panton" panose="00000500000000000000" pitchFamily="50" charset="0"/>
            </a:endParaRPr>
          </a:p>
        </p:txBody>
      </p:sp>
      <p:sp>
        <p:nvSpPr>
          <p:cNvPr id="25" name="CaixaDeTexto 24">
            <a:extLst>
              <a:ext uri="{FF2B5EF4-FFF2-40B4-BE49-F238E27FC236}">
                <a16:creationId xmlns:a16="http://schemas.microsoft.com/office/drawing/2014/main" id="{7E29134C-09D9-4384-B017-8CA3FF3402DD}"/>
              </a:ext>
            </a:extLst>
          </p:cNvPr>
          <p:cNvSpPr txBox="1"/>
          <p:nvPr/>
        </p:nvSpPr>
        <p:spPr>
          <a:xfrm>
            <a:off x="5275282" y="5711651"/>
            <a:ext cx="1575955" cy="646331"/>
          </a:xfrm>
          <a:prstGeom prst="rect">
            <a:avLst/>
          </a:prstGeom>
          <a:noFill/>
        </p:spPr>
        <p:txBody>
          <a:bodyPr wrap="square" rtlCol="0">
            <a:spAutoFit/>
          </a:bodyPr>
          <a:lstStyle/>
          <a:p>
            <a:pPr algn="ctr"/>
            <a:r>
              <a:rPr lang="en-GB" sz="1200" b="0" i="0" u="none" strike="noStrike" baseline="0">
                <a:solidFill>
                  <a:srgbClr val="585757"/>
                </a:solidFill>
                <a:latin typeface="Panton-Regular" panose="00000500000000000000" pitchFamily="50" charset="0"/>
              </a:rPr>
              <a:t>Comparability tools</a:t>
            </a:r>
          </a:p>
          <a:p>
            <a:pPr algn="ctr"/>
            <a:r>
              <a:rPr lang="en-GB" sz="1200" b="0" i="0" u="none" strike="noStrike" baseline="0">
                <a:solidFill>
                  <a:srgbClr val="585757"/>
                </a:solidFill>
                <a:latin typeface="Panton-Regular" panose="00000500000000000000" pitchFamily="50" charset="0"/>
              </a:rPr>
              <a:t>for product, process and</a:t>
            </a:r>
            <a:r>
              <a:rPr lang="en-GB" sz="1200">
                <a:solidFill>
                  <a:srgbClr val="585757"/>
                </a:solidFill>
                <a:latin typeface="Panton-Regular" panose="00000500000000000000" pitchFamily="50" charset="0"/>
              </a:rPr>
              <a:t> </a:t>
            </a:r>
            <a:r>
              <a:rPr lang="en-GB" sz="1200" b="0" i="0" u="none" strike="noStrike" baseline="0">
                <a:solidFill>
                  <a:srgbClr val="585757"/>
                </a:solidFill>
                <a:latin typeface="Panton-Regular" panose="00000500000000000000" pitchFamily="50" charset="0"/>
              </a:rPr>
              <a:t>changes over LC</a:t>
            </a:r>
            <a:endParaRPr lang="en-GB" sz="1200">
              <a:solidFill>
                <a:schemeClr val="tx1">
                  <a:lumMod val="65000"/>
                  <a:lumOff val="35000"/>
                </a:schemeClr>
              </a:solidFill>
              <a:latin typeface="Panton" panose="00000500000000000000" pitchFamily="50" charset="0"/>
            </a:endParaRPr>
          </a:p>
        </p:txBody>
      </p:sp>
      <p:sp>
        <p:nvSpPr>
          <p:cNvPr id="26" name="CaixaDeTexto 25">
            <a:extLst>
              <a:ext uri="{FF2B5EF4-FFF2-40B4-BE49-F238E27FC236}">
                <a16:creationId xmlns:a16="http://schemas.microsoft.com/office/drawing/2014/main" id="{34A025B4-EBD5-4B9A-B6EF-05F0A3A5F54C}"/>
              </a:ext>
            </a:extLst>
          </p:cNvPr>
          <p:cNvSpPr txBox="1"/>
          <p:nvPr/>
        </p:nvSpPr>
        <p:spPr>
          <a:xfrm>
            <a:off x="6970785" y="5896317"/>
            <a:ext cx="1575955" cy="461665"/>
          </a:xfrm>
          <a:prstGeom prst="rect">
            <a:avLst/>
          </a:prstGeom>
          <a:noFill/>
        </p:spPr>
        <p:txBody>
          <a:bodyPr wrap="square" rtlCol="0">
            <a:spAutoFit/>
          </a:bodyPr>
          <a:lstStyle/>
          <a:p>
            <a:pPr algn="ctr"/>
            <a:r>
              <a:rPr lang="en-GB" sz="1200" b="0" i="0" u="none" strike="noStrike" baseline="0">
                <a:solidFill>
                  <a:srgbClr val="585757"/>
                </a:solidFill>
                <a:latin typeface="Panton-Regular" panose="00000500000000000000" pitchFamily="50" charset="0"/>
              </a:rPr>
              <a:t>Integrated Risk</a:t>
            </a:r>
          </a:p>
          <a:p>
            <a:pPr algn="ctr"/>
            <a:r>
              <a:rPr lang="en-GB" sz="1200" b="0" i="0" u="none" strike="noStrike" baseline="0">
                <a:solidFill>
                  <a:srgbClr val="585757"/>
                </a:solidFill>
                <a:latin typeface="Panton-Regular" panose="00000500000000000000" pitchFamily="50" charset="0"/>
              </a:rPr>
              <a:t>analysis tools</a:t>
            </a:r>
            <a:endParaRPr lang="en-GB" sz="1200">
              <a:solidFill>
                <a:schemeClr val="tx1">
                  <a:lumMod val="65000"/>
                  <a:lumOff val="35000"/>
                </a:schemeClr>
              </a:solidFill>
              <a:latin typeface="Panton" panose="00000500000000000000" pitchFamily="50" charset="0"/>
            </a:endParaRPr>
          </a:p>
        </p:txBody>
      </p:sp>
      <p:sp>
        <p:nvSpPr>
          <p:cNvPr id="27" name="CaixaDeTexto 26">
            <a:extLst>
              <a:ext uri="{FF2B5EF4-FFF2-40B4-BE49-F238E27FC236}">
                <a16:creationId xmlns:a16="http://schemas.microsoft.com/office/drawing/2014/main" id="{5E5B0ADE-38AC-43D3-BE0E-827DA051671F}"/>
              </a:ext>
            </a:extLst>
          </p:cNvPr>
          <p:cNvSpPr txBox="1"/>
          <p:nvPr/>
        </p:nvSpPr>
        <p:spPr>
          <a:xfrm>
            <a:off x="8602166" y="5711651"/>
            <a:ext cx="1708648" cy="646331"/>
          </a:xfrm>
          <a:prstGeom prst="rect">
            <a:avLst/>
          </a:prstGeom>
          <a:noFill/>
        </p:spPr>
        <p:txBody>
          <a:bodyPr wrap="square" rtlCol="0">
            <a:spAutoFit/>
          </a:bodyPr>
          <a:lstStyle/>
          <a:p>
            <a:pPr algn="ctr"/>
            <a:r>
              <a:rPr lang="en-GB" sz="1200" b="0" i="0" u="none" strike="noStrike" baseline="0">
                <a:solidFill>
                  <a:srgbClr val="585757"/>
                </a:solidFill>
                <a:latin typeface="Panton-Regular" panose="00000500000000000000" pitchFamily="50" charset="0"/>
              </a:rPr>
              <a:t>PAT framework for model</a:t>
            </a:r>
            <a:r>
              <a:rPr lang="en-GB" sz="1200">
                <a:solidFill>
                  <a:srgbClr val="585757"/>
                </a:solidFill>
                <a:latin typeface="Panton-Regular" panose="00000500000000000000" pitchFamily="50" charset="0"/>
              </a:rPr>
              <a:t> </a:t>
            </a:r>
            <a:r>
              <a:rPr lang="en-GB" sz="1200" b="0" i="0" u="none" strike="noStrike" baseline="0">
                <a:solidFill>
                  <a:srgbClr val="585757"/>
                </a:solidFill>
                <a:latin typeface="Panton-Regular" panose="00000500000000000000" pitchFamily="50" charset="0"/>
              </a:rPr>
              <a:t>and tool lifecycle management</a:t>
            </a:r>
            <a:endParaRPr lang="en-GB" sz="1200">
              <a:solidFill>
                <a:schemeClr val="tx1">
                  <a:lumMod val="65000"/>
                  <a:lumOff val="35000"/>
                </a:schemeClr>
              </a:solidFill>
              <a:latin typeface="Panton" panose="00000500000000000000" pitchFamily="50" charset="0"/>
            </a:endParaRPr>
          </a:p>
        </p:txBody>
      </p:sp>
    </p:spTree>
    <p:extLst>
      <p:ext uri="{BB962C8B-B14F-4D97-AF65-F5344CB8AC3E}">
        <p14:creationId xmlns:p14="http://schemas.microsoft.com/office/powerpoint/2010/main" val="108463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descr="Uma imagem com texto, computador&#10;&#10;Descrição gerada automaticamente">
            <a:extLst>
              <a:ext uri="{FF2B5EF4-FFF2-40B4-BE49-F238E27FC236}">
                <a16:creationId xmlns:a16="http://schemas.microsoft.com/office/drawing/2014/main" id="{1D438F23-B011-48BE-ABBA-393294315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42" y="748417"/>
            <a:ext cx="7578237" cy="5361165"/>
          </a:xfrm>
          <a:prstGeom prst="rect">
            <a:avLst/>
          </a:prstGeom>
        </p:spPr>
      </p:pic>
      <p:sp>
        <p:nvSpPr>
          <p:cNvPr id="17" name="Marcador de Posição de Conteúdo 16">
            <a:extLst>
              <a:ext uri="{FF2B5EF4-FFF2-40B4-BE49-F238E27FC236}">
                <a16:creationId xmlns:a16="http://schemas.microsoft.com/office/drawing/2014/main" id="{E3A314CA-E8B1-4046-915C-99C6E6FA181C}"/>
              </a:ext>
            </a:extLst>
          </p:cNvPr>
          <p:cNvSpPr>
            <a:spLocks noGrp="1"/>
          </p:cNvSpPr>
          <p:nvPr>
            <p:ph type="body" idx="1"/>
          </p:nvPr>
        </p:nvSpPr>
        <p:spPr>
          <a:xfrm>
            <a:off x="6229978" y="540440"/>
            <a:ext cx="5546689" cy="3427787"/>
          </a:xfrm>
        </p:spPr>
        <p:txBody>
          <a:bodyPr>
            <a:normAutofit/>
          </a:bodyPr>
          <a:lstStyle/>
          <a:p>
            <a:pPr algn="just"/>
            <a:r>
              <a:rPr lang="en-US" sz="1800" b="0" i="0" u="none" strike="noStrike" baseline="0" dirty="0" err="1">
                <a:solidFill>
                  <a:schemeClr val="bg1"/>
                </a:solidFill>
                <a:latin typeface="Panton" panose="00000500000000000000" pitchFamily="50" charset="0"/>
              </a:rPr>
              <a:t>iSEE</a:t>
            </a:r>
            <a:r>
              <a:rPr lang="en-US" sz="1800" b="0" i="0" u="none" strike="noStrike" baseline="0" dirty="0">
                <a:solidFill>
                  <a:schemeClr val="bg1"/>
                </a:solidFill>
                <a:latin typeface="Panton" panose="00000500000000000000" pitchFamily="50" charset="0"/>
              </a:rPr>
              <a:t>™ supports pharma and biopharma companies on Industry 4.0 transition. On top of all the existing available functionalities and modules, 4TE believes that flexibility is a key-success factor for platform implementation in a corporate environment. In this context, </a:t>
            </a:r>
            <a:r>
              <a:rPr lang="en-GB" sz="1800" b="0" i="0" u="none" strike="noStrike" baseline="0" dirty="0" err="1">
                <a:solidFill>
                  <a:schemeClr val="bg1"/>
                </a:solidFill>
                <a:latin typeface="Panton" panose="00000500000000000000" pitchFamily="50" charset="0"/>
              </a:rPr>
              <a:t>iSEE</a:t>
            </a:r>
            <a:r>
              <a:rPr lang="en-US" sz="1800" b="0" i="0" u="none" strike="noStrike" baseline="0" dirty="0">
                <a:solidFill>
                  <a:schemeClr val="bg1"/>
                </a:solidFill>
                <a:latin typeface="Panton" panose="00000500000000000000" pitchFamily="50" charset="0"/>
              </a:rPr>
              <a:t>™ is both configurable and customizable for an enhanced fit to client’s requirements, ensuring business added value.</a:t>
            </a:r>
            <a:endParaRPr lang="pt-PT" sz="1800" dirty="0">
              <a:solidFill>
                <a:schemeClr val="bg1"/>
              </a:solidFill>
              <a:effectLst/>
              <a:latin typeface="Panton" panose="00000500000000000000" pitchFamily="50" charset="0"/>
              <a:ea typeface="Calibri" panose="020F0502020204030204" pitchFamily="34" charset="0"/>
              <a:cs typeface="Times New Roman" panose="02020603050405020304" pitchFamily="18" charset="0"/>
            </a:endParaRPr>
          </a:p>
          <a:p>
            <a:endParaRPr lang="pt-PT" dirty="0"/>
          </a:p>
        </p:txBody>
      </p:sp>
    </p:spTree>
    <p:extLst>
      <p:ext uri="{BB962C8B-B14F-4D97-AF65-F5344CB8AC3E}">
        <p14:creationId xmlns:p14="http://schemas.microsoft.com/office/powerpoint/2010/main" val="2984009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8934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93CDFFE-774B-4540-B9F6-3D84C11312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6099" y="0"/>
            <a:ext cx="11615900" cy="6858000"/>
          </a:xfrm>
          <a:prstGeom prst="rect">
            <a:avLst/>
          </a:prstGeom>
        </p:spPr>
      </p:pic>
      <p:sp>
        <p:nvSpPr>
          <p:cNvPr id="5" name="Marcador de Posição de Conteúdo 12">
            <a:extLst>
              <a:ext uri="{FF2B5EF4-FFF2-40B4-BE49-F238E27FC236}">
                <a16:creationId xmlns:a16="http://schemas.microsoft.com/office/drawing/2014/main" id="{35357ED2-A782-477F-B970-6521255FE05E}"/>
              </a:ext>
            </a:extLst>
          </p:cNvPr>
          <p:cNvSpPr txBox="1">
            <a:spLocks/>
          </p:cNvSpPr>
          <p:nvPr/>
        </p:nvSpPr>
        <p:spPr>
          <a:xfrm>
            <a:off x="838200" y="1449610"/>
            <a:ext cx="4280338" cy="4351338"/>
          </a:xfrm>
          <a:prstGeom prst="rect">
            <a:avLst/>
          </a:prstGeom>
        </p:spPr>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0" i="0" u="none" strike="noStrike" baseline="0" dirty="0">
                <a:solidFill>
                  <a:srgbClr val="E27600"/>
                </a:solidFill>
                <a:latin typeface="Panton-Regular" panose="00000500000000000000" pitchFamily="50" charset="0"/>
              </a:rPr>
              <a:t>Best-in-class Lifecycle Management requires data acquisition and visualization, advanced statistical analysis and end-to-end process monitoring.</a:t>
            </a:r>
          </a:p>
          <a:p>
            <a:pPr marL="0" indent="0">
              <a:buNone/>
            </a:pPr>
            <a:endParaRPr lang="en-GB" sz="1400" b="0" i="0" u="none" strike="noStrike" baseline="0" dirty="0">
              <a:solidFill>
                <a:srgbClr val="E27600"/>
              </a:solidFill>
              <a:latin typeface="Panton-Regular" panose="00000500000000000000" pitchFamily="50" charset="0"/>
            </a:endParaRPr>
          </a:p>
          <a:p>
            <a:pPr marL="0" indent="0">
              <a:buNone/>
            </a:pPr>
            <a:r>
              <a:rPr lang="en-GB" sz="1400" b="0" i="0" u="none" strike="noStrike" baseline="0" dirty="0">
                <a:solidFill>
                  <a:srgbClr val="E27600"/>
                </a:solidFill>
                <a:latin typeface="Panton-Regular" panose="00000500000000000000" pitchFamily="50" charset="0"/>
              </a:rPr>
              <a:t>When you work in Pharma and Biopharma, you may have very specific needs related to Process Mapping, Continued Process Verification or Process Lifecycle Management.</a:t>
            </a:r>
          </a:p>
          <a:p>
            <a:pPr marL="0" indent="0">
              <a:buNone/>
            </a:pPr>
            <a:endParaRPr lang="en-GB" sz="1400" b="0" i="0" u="none" strike="noStrike" baseline="0" dirty="0">
              <a:solidFill>
                <a:srgbClr val="E27600"/>
              </a:solidFill>
              <a:latin typeface="Panton-Regular" panose="00000500000000000000" pitchFamily="50" charset="0"/>
            </a:endParaRPr>
          </a:p>
          <a:p>
            <a:pPr marL="0" indent="0">
              <a:buNone/>
            </a:pPr>
            <a:r>
              <a:rPr lang="en-GB" sz="1400" b="0" i="0" u="none" strike="noStrike" baseline="0" dirty="0" err="1">
                <a:solidFill>
                  <a:srgbClr val="E27600"/>
                </a:solidFill>
                <a:latin typeface="Panton-Regular" panose="00000500000000000000" pitchFamily="50" charset="0"/>
              </a:rPr>
              <a:t>iSEE</a:t>
            </a:r>
            <a:r>
              <a:rPr lang="en-GB" sz="1400" b="0" i="0" u="none" strike="noStrike" baseline="0" dirty="0">
                <a:solidFill>
                  <a:srgbClr val="E27600"/>
                </a:solidFill>
                <a:latin typeface="Panton-Regular" panose="00000500000000000000" pitchFamily="50" charset="0"/>
              </a:rPr>
              <a:t>™ delivers it all. It combines process and product data from different sources (LIMS, SAP, MES, etc.) into a unique industry-compliant data platform with excellent reporting capabilities.</a:t>
            </a:r>
          </a:p>
          <a:p>
            <a:pPr marL="0" indent="0">
              <a:buNone/>
            </a:pPr>
            <a:endParaRPr lang="en-GB" sz="1400" b="0" i="0" u="none" strike="noStrike" baseline="0" dirty="0">
              <a:solidFill>
                <a:srgbClr val="E27600"/>
              </a:solidFill>
              <a:latin typeface="Panton-Regular" panose="00000500000000000000" pitchFamily="50" charset="0"/>
            </a:endParaRPr>
          </a:p>
          <a:p>
            <a:pPr marL="0" indent="0">
              <a:buNone/>
            </a:pPr>
            <a:r>
              <a:rPr lang="en-GB" sz="1400" b="0" i="0" u="none" strike="noStrike" baseline="0" dirty="0">
                <a:solidFill>
                  <a:srgbClr val="E27600"/>
                </a:solidFill>
                <a:latin typeface="Panton-Regular" panose="00000500000000000000" pitchFamily="50" charset="0"/>
              </a:rPr>
              <a:t>And all of this in a user friendly web-based platform, easy to use and one that requires low implementation effort.</a:t>
            </a:r>
            <a:endParaRPr lang="en-GB" sz="1400" b="1" dirty="0">
              <a:solidFill>
                <a:srgbClr val="E27600"/>
              </a:solidFill>
            </a:endParaRPr>
          </a:p>
        </p:txBody>
      </p:sp>
      <p:pic>
        <p:nvPicPr>
          <p:cNvPr id="8" name="Marcador de Posição de Conteúdo 8">
            <a:extLst>
              <a:ext uri="{FF2B5EF4-FFF2-40B4-BE49-F238E27FC236}">
                <a16:creationId xmlns:a16="http://schemas.microsoft.com/office/drawing/2014/main" id="{E433946F-5FF9-4B87-A8B0-36941A6AA2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18538" y="1365866"/>
            <a:ext cx="6996698" cy="4946666"/>
          </a:xfrm>
          <a:prstGeom prst="rect">
            <a:avLst/>
          </a:prstGeom>
        </p:spPr>
      </p:pic>
      <p:sp>
        <p:nvSpPr>
          <p:cNvPr id="18" name="Título 17">
            <a:extLst>
              <a:ext uri="{FF2B5EF4-FFF2-40B4-BE49-F238E27FC236}">
                <a16:creationId xmlns:a16="http://schemas.microsoft.com/office/drawing/2014/main" id="{907A08D0-06FA-40F9-87CF-D52F487396BE}"/>
              </a:ext>
            </a:extLst>
          </p:cNvPr>
          <p:cNvSpPr>
            <a:spLocks noGrp="1"/>
          </p:cNvSpPr>
          <p:nvPr>
            <p:ph type="title"/>
          </p:nvPr>
        </p:nvSpPr>
        <p:spPr/>
        <p:txBody>
          <a:bodyPr>
            <a:normAutofit/>
          </a:bodyPr>
          <a:lstStyle/>
          <a:p>
            <a:r>
              <a:rPr lang="pt-PT" sz="2200" dirty="0">
                <a:solidFill>
                  <a:srgbClr val="FF9015"/>
                </a:solidFill>
              </a:rPr>
              <a:t>MEET </a:t>
            </a:r>
            <a:r>
              <a:rPr lang="pt-PT" sz="2200" dirty="0" err="1">
                <a:solidFill>
                  <a:srgbClr val="FF9015"/>
                </a:solidFill>
              </a:rPr>
              <a:t>iSEE</a:t>
            </a:r>
            <a:r>
              <a:rPr lang="pt-PT" sz="2200" baseline="30000" dirty="0" err="1">
                <a:solidFill>
                  <a:srgbClr val="FF9015"/>
                </a:solidFill>
              </a:rPr>
              <a:t>TM</a:t>
            </a:r>
            <a:endParaRPr lang="pt-PT" sz="2200" baseline="30000" dirty="0">
              <a:solidFill>
                <a:srgbClr val="FF9015"/>
              </a:solidFill>
            </a:endParaRPr>
          </a:p>
        </p:txBody>
      </p:sp>
    </p:spTree>
    <p:extLst>
      <p:ext uri="{BB962C8B-B14F-4D97-AF65-F5344CB8AC3E}">
        <p14:creationId xmlns:p14="http://schemas.microsoft.com/office/powerpoint/2010/main" val="326225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1">
            <a:extLst>
              <a:ext uri="{FF2B5EF4-FFF2-40B4-BE49-F238E27FC236}">
                <a16:creationId xmlns:a16="http://schemas.microsoft.com/office/drawing/2014/main" id="{49D7F1A0-BC53-4824-B266-EDD5D82F81E6}"/>
              </a:ext>
            </a:extLst>
          </p:cNvPr>
          <p:cNvGrpSpPr/>
          <p:nvPr/>
        </p:nvGrpSpPr>
        <p:grpSpPr>
          <a:xfrm>
            <a:off x="9145789" y="2668507"/>
            <a:ext cx="1783136" cy="1783136"/>
            <a:chOff x="5833678" y="585323"/>
            <a:chExt cx="790407" cy="790407"/>
          </a:xfrm>
        </p:grpSpPr>
        <p:sp>
          <p:nvSpPr>
            <p:cNvPr id="22" name="Arc 3">
              <a:extLst>
                <a:ext uri="{FF2B5EF4-FFF2-40B4-BE49-F238E27FC236}">
                  <a16:creationId xmlns:a16="http://schemas.microsoft.com/office/drawing/2014/main" id="{020A80C4-1796-44EB-AE18-33FD760B28FB}"/>
                </a:ext>
              </a:extLst>
            </p:cNvPr>
            <p:cNvSpPr/>
            <p:nvPr/>
          </p:nvSpPr>
          <p:spPr>
            <a:xfrm>
              <a:off x="5833678" y="585323"/>
              <a:ext cx="790407" cy="790407"/>
            </a:xfrm>
            <a:prstGeom prst="arc">
              <a:avLst>
                <a:gd name="adj1" fmla="val 5614108"/>
                <a:gd name="adj2" fmla="val 16174202"/>
              </a:avLst>
            </a:prstGeom>
            <a:ln w="25400">
              <a:solidFill>
                <a:schemeClr val="bg1"/>
              </a:solidFill>
              <a:headEnd type="oval"/>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3" name="Oval 22">
              <a:extLst>
                <a:ext uri="{FF2B5EF4-FFF2-40B4-BE49-F238E27FC236}">
                  <a16:creationId xmlns:a16="http://schemas.microsoft.com/office/drawing/2014/main" id="{05830EC3-00B2-4633-9824-F0D6ECB9767A}"/>
                </a:ext>
              </a:extLst>
            </p:cNvPr>
            <p:cNvSpPr/>
            <p:nvPr/>
          </p:nvSpPr>
          <p:spPr>
            <a:xfrm>
              <a:off x="5907908" y="658049"/>
              <a:ext cx="644956" cy="644955"/>
            </a:xfrm>
            <a:prstGeom prst="ellipse">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nvGrpSpPr>
          <p:cNvPr id="18" name="Group 1">
            <a:extLst>
              <a:ext uri="{FF2B5EF4-FFF2-40B4-BE49-F238E27FC236}">
                <a16:creationId xmlns:a16="http://schemas.microsoft.com/office/drawing/2014/main" id="{46A9A0BC-C635-4B1D-AECC-2858F4B92FA4}"/>
              </a:ext>
            </a:extLst>
          </p:cNvPr>
          <p:cNvGrpSpPr/>
          <p:nvPr/>
        </p:nvGrpSpPr>
        <p:grpSpPr>
          <a:xfrm>
            <a:off x="1420017" y="4312742"/>
            <a:ext cx="1783136" cy="1783136"/>
            <a:chOff x="5833678" y="585323"/>
            <a:chExt cx="790407" cy="790407"/>
          </a:xfrm>
        </p:grpSpPr>
        <p:sp>
          <p:nvSpPr>
            <p:cNvPr id="19" name="Arc 3">
              <a:extLst>
                <a:ext uri="{FF2B5EF4-FFF2-40B4-BE49-F238E27FC236}">
                  <a16:creationId xmlns:a16="http://schemas.microsoft.com/office/drawing/2014/main" id="{827C92BC-4C7F-45E8-A797-6D838AF82AD4}"/>
                </a:ext>
              </a:extLst>
            </p:cNvPr>
            <p:cNvSpPr/>
            <p:nvPr/>
          </p:nvSpPr>
          <p:spPr>
            <a:xfrm>
              <a:off x="5833678" y="585323"/>
              <a:ext cx="790407" cy="790407"/>
            </a:xfrm>
            <a:prstGeom prst="arc">
              <a:avLst>
                <a:gd name="adj1" fmla="val 5614108"/>
                <a:gd name="adj2" fmla="val 16174202"/>
              </a:avLst>
            </a:prstGeom>
            <a:ln w="25400">
              <a:solidFill>
                <a:schemeClr val="bg1"/>
              </a:solidFill>
              <a:headEnd type="oval"/>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0" name="Oval 19">
              <a:extLst>
                <a:ext uri="{FF2B5EF4-FFF2-40B4-BE49-F238E27FC236}">
                  <a16:creationId xmlns:a16="http://schemas.microsoft.com/office/drawing/2014/main" id="{9627B4D5-D358-48AD-AD7A-DB216DA11E2A}"/>
                </a:ext>
              </a:extLst>
            </p:cNvPr>
            <p:cNvSpPr/>
            <p:nvPr/>
          </p:nvSpPr>
          <p:spPr>
            <a:xfrm>
              <a:off x="5907908" y="658049"/>
              <a:ext cx="644956" cy="644955"/>
            </a:xfrm>
            <a:prstGeom prst="ellipse">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4" name="Group 1">
            <a:extLst>
              <a:ext uri="{FF2B5EF4-FFF2-40B4-BE49-F238E27FC236}">
                <a16:creationId xmlns:a16="http://schemas.microsoft.com/office/drawing/2014/main" id="{36DFF8D4-BC0E-41D6-9ECB-88A1EC69A626}"/>
              </a:ext>
            </a:extLst>
          </p:cNvPr>
          <p:cNvGrpSpPr/>
          <p:nvPr/>
        </p:nvGrpSpPr>
        <p:grpSpPr>
          <a:xfrm>
            <a:off x="1420017" y="1016449"/>
            <a:ext cx="1783136" cy="1783136"/>
            <a:chOff x="5833678" y="585323"/>
            <a:chExt cx="790407" cy="790407"/>
          </a:xfrm>
        </p:grpSpPr>
        <p:sp>
          <p:nvSpPr>
            <p:cNvPr id="15" name="Arc 3">
              <a:extLst>
                <a:ext uri="{FF2B5EF4-FFF2-40B4-BE49-F238E27FC236}">
                  <a16:creationId xmlns:a16="http://schemas.microsoft.com/office/drawing/2014/main" id="{F07B7F25-7893-4C13-8ECD-01C11AC8CEF0}"/>
                </a:ext>
              </a:extLst>
            </p:cNvPr>
            <p:cNvSpPr/>
            <p:nvPr/>
          </p:nvSpPr>
          <p:spPr>
            <a:xfrm>
              <a:off x="5833678" y="585323"/>
              <a:ext cx="790407" cy="790407"/>
            </a:xfrm>
            <a:prstGeom prst="arc">
              <a:avLst>
                <a:gd name="adj1" fmla="val 5614108"/>
                <a:gd name="adj2" fmla="val 16174202"/>
              </a:avLst>
            </a:prstGeom>
            <a:ln w="25400">
              <a:solidFill>
                <a:schemeClr val="bg1"/>
              </a:solidFill>
              <a:headEnd type="oval"/>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6" name="Oval 15">
              <a:extLst>
                <a:ext uri="{FF2B5EF4-FFF2-40B4-BE49-F238E27FC236}">
                  <a16:creationId xmlns:a16="http://schemas.microsoft.com/office/drawing/2014/main" id="{B84ED81A-ACD3-432A-AB56-FE2ACD4A1747}"/>
                </a:ext>
              </a:extLst>
            </p:cNvPr>
            <p:cNvSpPr/>
            <p:nvPr/>
          </p:nvSpPr>
          <p:spPr>
            <a:xfrm>
              <a:off x="5907909" y="658049"/>
              <a:ext cx="644956" cy="644955"/>
            </a:xfrm>
            <a:prstGeom prst="ellipse">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sp>
        <p:nvSpPr>
          <p:cNvPr id="5" name="Marcador de Posição de Conteúdo 12">
            <a:extLst>
              <a:ext uri="{FF2B5EF4-FFF2-40B4-BE49-F238E27FC236}">
                <a16:creationId xmlns:a16="http://schemas.microsoft.com/office/drawing/2014/main" id="{22E3407D-8C37-42A7-B1C5-A2B0BA6B9829}"/>
              </a:ext>
            </a:extLst>
          </p:cNvPr>
          <p:cNvSpPr txBox="1">
            <a:spLocks/>
          </p:cNvSpPr>
          <p:nvPr/>
        </p:nvSpPr>
        <p:spPr>
          <a:xfrm>
            <a:off x="1420017" y="2994735"/>
            <a:ext cx="7140389" cy="1130681"/>
          </a:xfrm>
          <a:prstGeom prst="rect">
            <a:avLst/>
          </a:prstGeom>
        </p:spPr>
        <p:txBody>
          <a:bodyPr vert="horz" lIns="91440" tIns="45720" rIns="91440" bIns="4572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800" b="1" i="0" u="none" strike="noStrike" baseline="0" dirty="0">
                <a:solidFill>
                  <a:srgbClr val="FACD9D"/>
                </a:solidFill>
                <a:latin typeface="Panton" panose="00000500000000000000" pitchFamily="50" charset="0"/>
              </a:rPr>
              <a:t>THE FULL PACKAGE</a:t>
            </a:r>
          </a:p>
          <a:p>
            <a:pPr marL="0" indent="0" algn="l">
              <a:buNone/>
            </a:pPr>
            <a:r>
              <a:rPr lang="en-GB" sz="1400" b="0" i="0" u="none" strike="noStrike" baseline="0" dirty="0" err="1">
                <a:solidFill>
                  <a:schemeClr val="bg1"/>
                </a:solidFill>
                <a:latin typeface="Panton-Regular" panose="00000500000000000000" pitchFamily="50" charset="0"/>
              </a:rPr>
              <a:t>iSEE</a:t>
            </a:r>
            <a:r>
              <a:rPr lang="en-GB" sz="1400" b="0" i="0" u="none" strike="noStrike" baseline="0" dirty="0">
                <a:solidFill>
                  <a:schemeClr val="bg1"/>
                </a:solidFill>
                <a:latin typeface="Panton-Regular" panose="00000500000000000000" pitchFamily="50" charset="0"/>
              </a:rPr>
              <a:t>™</a:t>
            </a:r>
            <a:r>
              <a:rPr lang="en-GB" sz="1400" b="0" i="0" u="none" strike="noStrike" baseline="0" dirty="0">
                <a:solidFill>
                  <a:srgbClr val="FFFFFF"/>
                </a:solidFill>
                <a:latin typeface="Panton-Regular" panose="00000500000000000000" pitchFamily="50" charset="0"/>
              </a:rPr>
              <a:t> captures and accedes any type of process data. It will be analysed, used for process monitoring and to generate insights for decision-making. The centralisation of data provides experience &amp; knowledge to support process/product design, root-cause analysis and continuous improvements.</a:t>
            </a:r>
            <a:endParaRPr lang="en-GB" sz="1400" dirty="0">
              <a:solidFill>
                <a:srgbClr val="FFFFFF"/>
              </a:solidFill>
              <a:effectLst/>
              <a:latin typeface="Panton" panose="00000500000000000000" pitchFamily="50" charset="0"/>
              <a:ea typeface="Calibri" panose="020F0502020204030204" pitchFamily="34" charset="0"/>
              <a:cs typeface="Times New Roman" panose="02020603050405020304" pitchFamily="18" charset="0"/>
            </a:endParaRPr>
          </a:p>
        </p:txBody>
      </p:sp>
      <p:pic>
        <p:nvPicPr>
          <p:cNvPr id="6" name="Gráfico 5">
            <a:extLst>
              <a:ext uri="{FF2B5EF4-FFF2-40B4-BE49-F238E27FC236}">
                <a16:creationId xmlns:a16="http://schemas.microsoft.com/office/drawing/2014/main" id="{392D279B-4EF8-47FD-B830-B6A03BAD6F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8859" y="1405291"/>
            <a:ext cx="1005452" cy="1005452"/>
          </a:xfrm>
          <a:prstGeom prst="rect">
            <a:avLst/>
          </a:prstGeom>
        </p:spPr>
      </p:pic>
      <p:pic>
        <p:nvPicPr>
          <p:cNvPr id="7" name="Gráfico 6">
            <a:extLst>
              <a:ext uri="{FF2B5EF4-FFF2-40B4-BE49-F238E27FC236}">
                <a16:creationId xmlns:a16="http://schemas.microsoft.com/office/drawing/2014/main" id="{0021EF0A-85FD-441B-89E3-059615204C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67168" y="2963237"/>
            <a:ext cx="740378" cy="1060295"/>
          </a:xfrm>
          <a:prstGeom prst="rect">
            <a:avLst/>
          </a:prstGeom>
        </p:spPr>
      </p:pic>
      <p:pic>
        <p:nvPicPr>
          <p:cNvPr id="8" name="Gráfico 7">
            <a:extLst>
              <a:ext uri="{FF2B5EF4-FFF2-40B4-BE49-F238E27FC236}">
                <a16:creationId xmlns:a16="http://schemas.microsoft.com/office/drawing/2014/main" id="{53BC1719-A7F3-45A7-8AFD-9576594305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49854" y="4710334"/>
            <a:ext cx="723461" cy="987953"/>
          </a:xfrm>
          <a:prstGeom prst="rect">
            <a:avLst/>
          </a:prstGeom>
        </p:spPr>
      </p:pic>
      <p:sp>
        <p:nvSpPr>
          <p:cNvPr id="9" name="Marcador de Posição de Conteúdo 12">
            <a:extLst>
              <a:ext uri="{FF2B5EF4-FFF2-40B4-BE49-F238E27FC236}">
                <a16:creationId xmlns:a16="http://schemas.microsoft.com/office/drawing/2014/main" id="{41E1BB86-B585-4D59-A884-0232C63ACC23}"/>
              </a:ext>
            </a:extLst>
          </p:cNvPr>
          <p:cNvSpPr txBox="1">
            <a:spLocks/>
          </p:cNvSpPr>
          <p:nvPr/>
        </p:nvSpPr>
        <p:spPr>
          <a:xfrm>
            <a:off x="3370616" y="1342677"/>
            <a:ext cx="7423693" cy="1130681"/>
          </a:xfrm>
          <a:prstGeom prst="rect">
            <a:avLst/>
          </a:prstGeom>
        </p:spPr>
        <p:txBody>
          <a:bodyPr vert="horz" lIns="91440" tIns="45720" rIns="91440" bIns="4572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800" b="1" i="0" u="none" strike="noStrike" baseline="0" dirty="0">
                <a:solidFill>
                  <a:srgbClr val="FACD9D"/>
                </a:solidFill>
                <a:latin typeface="Panton" panose="00000500000000000000" pitchFamily="50" charset="0"/>
              </a:rPr>
              <a:t>YOUR PROCESSES, ONE PLATFORM</a:t>
            </a:r>
          </a:p>
          <a:p>
            <a:pPr marL="0" indent="0" algn="l">
              <a:buNone/>
            </a:pPr>
            <a:r>
              <a:rPr lang="en-GB" sz="1400" b="0" i="0" u="none" strike="noStrike" baseline="0" dirty="0">
                <a:solidFill>
                  <a:schemeClr val="bg1"/>
                </a:solidFill>
                <a:latin typeface="Panton-Regular" panose="00000500000000000000" pitchFamily="50" charset="0"/>
              </a:rPr>
              <a:t>iSEE™ drives horizontal integration through process mapping and end-to-end analysis and vertical integration by aggregating the history of lifecycle management. This means visibility and to be able to manage your entire product pipeline and commercial portfolio.</a:t>
            </a:r>
            <a:endParaRPr lang="en-GB" sz="1400" dirty="0">
              <a:solidFill>
                <a:schemeClr val="bg1"/>
              </a:solidFill>
              <a:effectLst/>
              <a:latin typeface="Panton" panose="00000500000000000000" pitchFamily="50" charset="0"/>
              <a:ea typeface="Calibri" panose="020F0502020204030204" pitchFamily="34" charset="0"/>
              <a:cs typeface="Times New Roman" panose="02020603050405020304" pitchFamily="18" charset="0"/>
            </a:endParaRPr>
          </a:p>
        </p:txBody>
      </p:sp>
      <p:sp>
        <p:nvSpPr>
          <p:cNvPr id="10" name="Marcador de Posição de Conteúdo 12">
            <a:extLst>
              <a:ext uri="{FF2B5EF4-FFF2-40B4-BE49-F238E27FC236}">
                <a16:creationId xmlns:a16="http://schemas.microsoft.com/office/drawing/2014/main" id="{498115A0-0DB8-4DF7-B772-32FCEE182234}"/>
              </a:ext>
            </a:extLst>
          </p:cNvPr>
          <p:cNvSpPr txBox="1">
            <a:spLocks/>
          </p:cNvSpPr>
          <p:nvPr/>
        </p:nvSpPr>
        <p:spPr>
          <a:xfrm>
            <a:off x="3370617" y="4638970"/>
            <a:ext cx="7423693" cy="1130681"/>
          </a:xfrm>
          <a:prstGeom prst="rect">
            <a:avLst/>
          </a:prstGeom>
        </p:spPr>
        <p:txBody>
          <a:bodyPr vert="horz" lIns="91440" tIns="45720" rIns="91440" bIns="4572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800" b="1" i="0" u="none" strike="noStrike" baseline="0" dirty="0">
                <a:solidFill>
                  <a:srgbClr val="FACD9D"/>
                </a:solidFill>
                <a:latin typeface="Panton-Bold" panose="00000800000000000000" pitchFamily="50" charset="0"/>
              </a:rPr>
              <a:t>ONE SIZE DOES NOT FIT ALL</a:t>
            </a:r>
          </a:p>
          <a:p>
            <a:pPr marL="0" indent="0" algn="l">
              <a:buNone/>
            </a:pPr>
            <a:r>
              <a:rPr lang="en-GB" sz="1400" b="0" i="0" u="none" strike="noStrike" baseline="0" dirty="0" err="1">
                <a:solidFill>
                  <a:schemeClr val="bg1"/>
                </a:solidFill>
                <a:latin typeface="Panton-Regular" panose="00000500000000000000" pitchFamily="50" charset="0"/>
              </a:rPr>
              <a:t>iSEE</a:t>
            </a:r>
            <a:r>
              <a:rPr lang="en-GB" sz="1400" b="0" i="0" u="none" strike="noStrike" baseline="0" dirty="0">
                <a:solidFill>
                  <a:schemeClr val="bg1"/>
                </a:solidFill>
                <a:latin typeface="Panton-Regular" panose="00000500000000000000" pitchFamily="50" charset="0"/>
              </a:rPr>
              <a:t>™ is your solution. We want you to be able to choose the features that make sense to your business so that </a:t>
            </a:r>
            <a:r>
              <a:rPr lang="en-GB" sz="1400" b="0" i="0" u="none" strike="noStrike" baseline="0" dirty="0" err="1">
                <a:solidFill>
                  <a:schemeClr val="bg1"/>
                </a:solidFill>
                <a:latin typeface="Panton-Regular" panose="00000500000000000000" pitchFamily="50" charset="0"/>
              </a:rPr>
              <a:t>iSEE</a:t>
            </a:r>
            <a:r>
              <a:rPr lang="en-GB" sz="1400" b="0" i="0" u="none" strike="noStrike" baseline="0" dirty="0">
                <a:solidFill>
                  <a:schemeClr val="bg1"/>
                </a:solidFill>
                <a:latin typeface="Panton-Regular" panose="00000500000000000000" pitchFamily="50" charset="0"/>
              </a:rPr>
              <a:t>™ is tailored to best fit the needs of your organisation.</a:t>
            </a:r>
            <a:endParaRPr lang="en-GB" sz="1400" dirty="0">
              <a:solidFill>
                <a:schemeClr val="bg1"/>
              </a:solidFill>
              <a:effectLst/>
              <a:latin typeface="Panton" panose="00000500000000000000" pitchFamily="50" charset="0"/>
              <a:ea typeface="Calibri" panose="020F0502020204030204" pitchFamily="34" charset="0"/>
              <a:cs typeface="Times New Roman" panose="02020603050405020304" pitchFamily="18" charset="0"/>
            </a:endParaRPr>
          </a:p>
        </p:txBody>
      </p:sp>
      <p:cxnSp>
        <p:nvCxnSpPr>
          <p:cNvPr id="24" name="Conexão reta 23">
            <a:extLst>
              <a:ext uri="{FF2B5EF4-FFF2-40B4-BE49-F238E27FC236}">
                <a16:creationId xmlns:a16="http://schemas.microsoft.com/office/drawing/2014/main" id="{EC77D349-C365-43E2-B929-F08D2A483C9A}"/>
              </a:ext>
            </a:extLst>
          </p:cNvPr>
          <p:cNvCxnSpPr>
            <a:cxnSpLocks/>
          </p:cNvCxnSpPr>
          <p:nvPr/>
        </p:nvCxnSpPr>
        <p:spPr>
          <a:xfrm>
            <a:off x="0" y="6306208"/>
            <a:ext cx="12192000" cy="0"/>
          </a:xfrm>
          <a:prstGeom prst="line">
            <a:avLst/>
          </a:prstGeom>
          <a:ln w="12700">
            <a:solidFill>
              <a:srgbClr val="FACD9D"/>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818DB84A-2C2D-44F7-8217-4E90BFAEC9FA}"/>
              </a:ext>
            </a:extLst>
          </p:cNvPr>
          <p:cNvSpPr>
            <a:spLocks noGrp="1"/>
          </p:cNvSpPr>
          <p:nvPr>
            <p:ph type="title"/>
          </p:nvPr>
        </p:nvSpPr>
        <p:spPr/>
        <p:txBody>
          <a:bodyPr>
            <a:noAutofit/>
          </a:bodyPr>
          <a:lstStyle/>
          <a:p>
            <a:r>
              <a:rPr lang="en-GB" sz="2200" i="0" u="none" strike="noStrike" baseline="0" dirty="0"/>
              <a:t>BENEFITS CAPTURED THROUGHOUT THE ORGANIZATION</a:t>
            </a:r>
            <a:endParaRPr lang="en-GB" sz="2200" dirty="0"/>
          </a:p>
        </p:txBody>
      </p:sp>
    </p:spTree>
    <p:extLst>
      <p:ext uri="{BB962C8B-B14F-4D97-AF65-F5344CB8AC3E}">
        <p14:creationId xmlns:p14="http://schemas.microsoft.com/office/powerpoint/2010/main" val="224613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nut 15">
            <a:extLst>
              <a:ext uri="{FF2B5EF4-FFF2-40B4-BE49-F238E27FC236}">
                <a16:creationId xmlns:a16="http://schemas.microsoft.com/office/drawing/2014/main" id="{540A628B-6928-4A17-BC03-918E73A0B51C}"/>
              </a:ext>
            </a:extLst>
          </p:cNvPr>
          <p:cNvSpPr/>
          <p:nvPr/>
        </p:nvSpPr>
        <p:spPr>
          <a:xfrm>
            <a:off x="2752793" y="1989141"/>
            <a:ext cx="3047453" cy="3047453"/>
          </a:xfrm>
          <a:prstGeom prst="donut">
            <a:avLst>
              <a:gd name="adj" fmla="val 4483"/>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grpSp>
        <p:nvGrpSpPr>
          <p:cNvPr id="4" name="Group 15">
            <a:extLst>
              <a:ext uri="{FF2B5EF4-FFF2-40B4-BE49-F238E27FC236}">
                <a16:creationId xmlns:a16="http://schemas.microsoft.com/office/drawing/2014/main" id="{B66E9285-B6DA-41CD-97A0-CC3DAA3357AA}"/>
              </a:ext>
            </a:extLst>
          </p:cNvPr>
          <p:cNvGrpSpPr/>
          <p:nvPr/>
        </p:nvGrpSpPr>
        <p:grpSpPr>
          <a:xfrm>
            <a:off x="2278472" y="1514820"/>
            <a:ext cx="3852048" cy="3852048"/>
            <a:chOff x="2527495" y="1880828"/>
            <a:chExt cx="4068452" cy="4068452"/>
          </a:xfrm>
          <a:solidFill>
            <a:srgbClr val="FACD9D"/>
          </a:solidFill>
        </p:grpSpPr>
        <p:sp>
          <p:nvSpPr>
            <p:cNvPr id="5" name="Block Arc 16">
              <a:extLst>
                <a:ext uri="{FF2B5EF4-FFF2-40B4-BE49-F238E27FC236}">
                  <a16:creationId xmlns:a16="http://schemas.microsoft.com/office/drawing/2014/main" id="{EF6E03B7-21D8-42A0-A1FE-9481B262AA70}"/>
                </a:ext>
              </a:extLst>
            </p:cNvPr>
            <p:cNvSpPr/>
            <p:nvPr/>
          </p:nvSpPr>
          <p:spPr>
            <a:xfrm rot="19920000">
              <a:off x="2527495" y="1880828"/>
              <a:ext cx="4068452" cy="4068452"/>
            </a:xfrm>
            <a:prstGeom prst="blockArc">
              <a:avLst>
                <a:gd name="adj1" fmla="val 10800000"/>
                <a:gd name="adj2" fmla="val 14124484"/>
                <a:gd name="adj3" fmla="val 28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6" name="Block Arc 17">
              <a:extLst>
                <a:ext uri="{FF2B5EF4-FFF2-40B4-BE49-F238E27FC236}">
                  <a16:creationId xmlns:a16="http://schemas.microsoft.com/office/drawing/2014/main" id="{D096EC60-2D35-424D-95E0-CCA3E9DB95A5}"/>
                </a:ext>
              </a:extLst>
            </p:cNvPr>
            <p:cNvSpPr/>
            <p:nvPr/>
          </p:nvSpPr>
          <p:spPr>
            <a:xfrm rot="16320000">
              <a:off x="2527495" y="1880828"/>
              <a:ext cx="4068452" cy="4068452"/>
            </a:xfrm>
            <a:prstGeom prst="blockArc">
              <a:avLst>
                <a:gd name="adj1" fmla="val 10800000"/>
                <a:gd name="adj2" fmla="val 14124484"/>
                <a:gd name="adj3" fmla="val 28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endParaRPr>
            </a:p>
          </p:txBody>
        </p:sp>
        <p:sp>
          <p:nvSpPr>
            <p:cNvPr id="7" name="Block Arc 18">
              <a:extLst>
                <a:ext uri="{FF2B5EF4-FFF2-40B4-BE49-F238E27FC236}">
                  <a16:creationId xmlns:a16="http://schemas.microsoft.com/office/drawing/2014/main" id="{8B4843E8-A8E4-4F7B-8061-0851BA46D7B7}"/>
                </a:ext>
              </a:extLst>
            </p:cNvPr>
            <p:cNvSpPr/>
            <p:nvPr/>
          </p:nvSpPr>
          <p:spPr>
            <a:xfrm rot="12720000">
              <a:off x="2527495" y="1880828"/>
              <a:ext cx="4068452" cy="4068452"/>
            </a:xfrm>
            <a:prstGeom prst="blockArc">
              <a:avLst>
                <a:gd name="adj1" fmla="val 10800000"/>
                <a:gd name="adj2" fmla="val 14124484"/>
                <a:gd name="adj3" fmla="val 28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8" name="Block Arc 19">
              <a:extLst>
                <a:ext uri="{FF2B5EF4-FFF2-40B4-BE49-F238E27FC236}">
                  <a16:creationId xmlns:a16="http://schemas.microsoft.com/office/drawing/2014/main" id="{972184C4-227F-4CD0-9C44-9C7943AC25C9}"/>
                </a:ext>
              </a:extLst>
            </p:cNvPr>
            <p:cNvSpPr/>
            <p:nvPr/>
          </p:nvSpPr>
          <p:spPr>
            <a:xfrm rot="9120000">
              <a:off x="2527495" y="1880828"/>
              <a:ext cx="4068452" cy="4068452"/>
            </a:xfrm>
            <a:prstGeom prst="blockArc">
              <a:avLst>
                <a:gd name="adj1" fmla="val 10800000"/>
                <a:gd name="adj2" fmla="val 14124484"/>
                <a:gd name="adj3" fmla="val 28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 name="Block Arc 20">
              <a:extLst>
                <a:ext uri="{FF2B5EF4-FFF2-40B4-BE49-F238E27FC236}">
                  <a16:creationId xmlns:a16="http://schemas.microsoft.com/office/drawing/2014/main" id="{8F2BF34E-5DEE-4C8D-849D-CFE80B8C0156}"/>
                </a:ext>
              </a:extLst>
            </p:cNvPr>
            <p:cNvSpPr/>
            <p:nvPr/>
          </p:nvSpPr>
          <p:spPr>
            <a:xfrm rot="5520000">
              <a:off x="2527495" y="1880828"/>
              <a:ext cx="4068452" cy="4068452"/>
            </a:xfrm>
            <a:prstGeom prst="blockArc">
              <a:avLst>
                <a:gd name="adj1" fmla="val 10800000"/>
                <a:gd name="adj2" fmla="val 14124484"/>
                <a:gd name="adj3" fmla="val 28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10" name="Block Arc 21">
              <a:extLst>
                <a:ext uri="{FF2B5EF4-FFF2-40B4-BE49-F238E27FC236}">
                  <a16:creationId xmlns:a16="http://schemas.microsoft.com/office/drawing/2014/main" id="{C314A00E-0820-49D2-B6A1-8806F2AAA640}"/>
                </a:ext>
              </a:extLst>
            </p:cNvPr>
            <p:cNvSpPr/>
            <p:nvPr/>
          </p:nvSpPr>
          <p:spPr>
            <a:xfrm rot="1920000">
              <a:off x="2527495" y="1880828"/>
              <a:ext cx="4068452" cy="4068452"/>
            </a:xfrm>
            <a:prstGeom prst="blockArc">
              <a:avLst>
                <a:gd name="adj1" fmla="val 10800000"/>
                <a:gd name="adj2" fmla="val 14124484"/>
                <a:gd name="adj3" fmla="val 28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grpSp>
      <p:grpSp>
        <p:nvGrpSpPr>
          <p:cNvPr id="11" name="Group 2">
            <a:extLst>
              <a:ext uri="{FF2B5EF4-FFF2-40B4-BE49-F238E27FC236}">
                <a16:creationId xmlns:a16="http://schemas.microsoft.com/office/drawing/2014/main" id="{131D932C-6B64-44A7-9662-DA668FDE2DFD}"/>
              </a:ext>
            </a:extLst>
          </p:cNvPr>
          <p:cNvGrpSpPr/>
          <p:nvPr/>
        </p:nvGrpSpPr>
        <p:grpSpPr>
          <a:xfrm>
            <a:off x="2052816" y="1362344"/>
            <a:ext cx="4234831" cy="4110694"/>
            <a:chOff x="2323083" y="1750735"/>
            <a:chExt cx="4472740" cy="4341629"/>
          </a:xfrm>
        </p:grpSpPr>
        <p:sp>
          <p:nvSpPr>
            <p:cNvPr id="12" name="Oval 11">
              <a:extLst>
                <a:ext uri="{FF2B5EF4-FFF2-40B4-BE49-F238E27FC236}">
                  <a16:creationId xmlns:a16="http://schemas.microsoft.com/office/drawing/2014/main" id="{E0D7E5D3-0D0F-437C-9AE6-1101AD3330DC}"/>
                </a:ext>
              </a:extLst>
            </p:cNvPr>
            <p:cNvSpPr/>
            <p:nvPr/>
          </p:nvSpPr>
          <p:spPr>
            <a:xfrm>
              <a:off x="2388990" y="1750735"/>
              <a:ext cx="4341629" cy="4341629"/>
            </a:xfrm>
            <a:prstGeom prst="ellipse">
              <a:avLst/>
            </a:prstGeom>
            <a:noFill/>
            <a:ln w="19050">
              <a:solidFill>
                <a:srgbClr val="FAC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endParaRPr>
            </a:p>
          </p:txBody>
        </p:sp>
        <p:sp>
          <p:nvSpPr>
            <p:cNvPr id="13" name="Oval 12">
              <a:extLst>
                <a:ext uri="{FF2B5EF4-FFF2-40B4-BE49-F238E27FC236}">
                  <a16:creationId xmlns:a16="http://schemas.microsoft.com/office/drawing/2014/main" id="{EEFB6A56-F509-46C1-AD69-B322C65343FA}"/>
                </a:ext>
              </a:extLst>
            </p:cNvPr>
            <p:cNvSpPr/>
            <p:nvPr/>
          </p:nvSpPr>
          <p:spPr>
            <a:xfrm>
              <a:off x="2323083" y="3867495"/>
              <a:ext cx="131813" cy="131813"/>
            </a:xfrm>
            <a:prstGeom prst="ellipse">
              <a:avLst/>
            </a:prstGeom>
            <a:solidFill>
              <a:srgbClr val="FACD9D"/>
            </a:solidFill>
            <a:ln>
              <a:solidFill>
                <a:srgbClr val="FAC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14" name="Oval 13">
              <a:extLst>
                <a:ext uri="{FF2B5EF4-FFF2-40B4-BE49-F238E27FC236}">
                  <a16:creationId xmlns:a16="http://schemas.microsoft.com/office/drawing/2014/main" id="{29EBAB08-3CFB-44DF-813A-338902E628E6}"/>
                </a:ext>
              </a:extLst>
            </p:cNvPr>
            <p:cNvSpPr/>
            <p:nvPr/>
          </p:nvSpPr>
          <p:spPr>
            <a:xfrm>
              <a:off x="3472176" y="5748785"/>
              <a:ext cx="131813" cy="131813"/>
            </a:xfrm>
            <a:prstGeom prst="ellipse">
              <a:avLst/>
            </a:prstGeom>
            <a:solidFill>
              <a:srgbClr val="FACD9D"/>
            </a:solidFill>
            <a:ln>
              <a:solidFill>
                <a:srgbClr val="FAC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15" name="Oval 14">
              <a:extLst>
                <a:ext uri="{FF2B5EF4-FFF2-40B4-BE49-F238E27FC236}">
                  <a16:creationId xmlns:a16="http://schemas.microsoft.com/office/drawing/2014/main" id="{7C298A0D-8460-4190-AD23-2E5B88D6A4CB}"/>
                </a:ext>
              </a:extLst>
            </p:cNvPr>
            <p:cNvSpPr/>
            <p:nvPr/>
          </p:nvSpPr>
          <p:spPr>
            <a:xfrm>
              <a:off x="5627959" y="5731201"/>
              <a:ext cx="131813" cy="131813"/>
            </a:xfrm>
            <a:prstGeom prst="ellipse">
              <a:avLst/>
            </a:prstGeom>
            <a:solidFill>
              <a:srgbClr val="FACD9D"/>
            </a:solidFill>
            <a:ln>
              <a:solidFill>
                <a:srgbClr val="FAC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16" name="Oval 15">
              <a:extLst>
                <a:ext uri="{FF2B5EF4-FFF2-40B4-BE49-F238E27FC236}">
                  <a16:creationId xmlns:a16="http://schemas.microsoft.com/office/drawing/2014/main" id="{D9FEB4C8-E5AD-4E98-89D2-A526A5947794}"/>
                </a:ext>
              </a:extLst>
            </p:cNvPr>
            <p:cNvSpPr/>
            <p:nvPr/>
          </p:nvSpPr>
          <p:spPr>
            <a:xfrm>
              <a:off x="6664010" y="3867495"/>
              <a:ext cx="131813" cy="131813"/>
            </a:xfrm>
            <a:prstGeom prst="ellipse">
              <a:avLst/>
            </a:prstGeom>
            <a:solidFill>
              <a:srgbClr val="FACD9D"/>
            </a:solidFill>
            <a:ln>
              <a:solidFill>
                <a:srgbClr val="FAC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17" name="Oval 16">
              <a:extLst>
                <a:ext uri="{FF2B5EF4-FFF2-40B4-BE49-F238E27FC236}">
                  <a16:creationId xmlns:a16="http://schemas.microsoft.com/office/drawing/2014/main" id="{5FE2F491-C053-42CC-B218-6F5D5237752B}"/>
                </a:ext>
              </a:extLst>
            </p:cNvPr>
            <p:cNvSpPr/>
            <p:nvPr/>
          </p:nvSpPr>
          <p:spPr>
            <a:xfrm>
              <a:off x="5619167" y="1965330"/>
              <a:ext cx="131813" cy="131813"/>
            </a:xfrm>
            <a:prstGeom prst="ellipse">
              <a:avLst/>
            </a:prstGeom>
            <a:solidFill>
              <a:srgbClr val="FACD9D"/>
            </a:solidFill>
            <a:ln>
              <a:solidFill>
                <a:srgbClr val="FAC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18" name="Oval 17">
              <a:extLst>
                <a:ext uri="{FF2B5EF4-FFF2-40B4-BE49-F238E27FC236}">
                  <a16:creationId xmlns:a16="http://schemas.microsoft.com/office/drawing/2014/main" id="{45BAA9A3-8CE9-48F3-B14B-13EF049EC956}"/>
                </a:ext>
              </a:extLst>
            </p:cNvPr>
            <p:cNvSpPr/>
            <p:nvPr/>
          </p:nvSpPr>
          <p:spPr>
            <a:xfrm>
              <a:off x="3454592" y="1965330"/>
              <a:ext cx="131813" cy="131813"/>
            </a:xfrm>
            <a:prstGeom prst="ellipse">
              <a:avLst/>
            </a:prstGeom>
            <a:solidFill>
              <a:srgbClr val="FACD9D"/>
            </a:solidFill>
            <a:ln>
              <a:solidFill>
                <a:srgbClr val="FAC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endParaRPr>
            </a:p>
          </p:txBody>
        </p:sp>
      </p:grpSp>
      <p:sp>
        <p:nvSpPr>
          <p:cNvPr id="20" name="CaixaDeTexto 19">
            <a:extLst>
              <a:ext uri="{FF2B5EF4-FFF2-40B4-BE49-F238E27FC236}">
                <a16:creationId xmlns:a16="http://schemas.microsoft.com/office/drawing/2014/main" id="{20320803-B1CB-4336-871C-894ACD3F2BD7}"/>
              </a:ext>
            </a:extLst>
          </p:cNvPr>
          <p:cNvSpPr txBox="1"/>
          <p:nvPr/>
        </p:nvSpPr>
        <p:spPr>
          <a:xfrm>
            <a:off x="7634112" y="3422194"/>
            <a:ext cx="3797632" cy="2677656"/>
          </a:xfrm>
          <a:prstGeom prst="rect">
            <a:avLst/>
          </a:prstGeom>
          <a:noFill/>
        </p:spPr>
        <p:txBody>
          <a:bodyPr wrap="square" rtlCol="0">
            <a:spAutoFit/>
          </a:bodyPr>
          <a:lstStyle/>
          <a:p>
            <a:pPr marL="285750" indent="-285750" algn="l">
              <a:buFont typeface="Arial" panose="020B0604020202020204" pitchFamily="34" charset="0"/>
              <a:buChar char="•"/>
            </a:pPr>
            <a:r>
              <a:rPr lang="en-GB" sz="1400" b="0" i="0" u="none" strike="noStrike" baseline="0">
                <a:solidFill>
                  <a:schemeClr val="bg1"/>
                </a:solidFill>
                <a:latin typeface="Panton" panose="00000500000000000000" pitchFamily="50" charset="0"/>
              </a:rPr>
              <a:t>Multi-Product </a:t>
            </a:r>
            <a:r>
              <a:rPr lang="en-GB" sz="1400" b="0" i="0" u="none" strike="noStrike" baseline="0" dirty="0">
                <a:solidFill>
                  <a:schemeClr val="bg1"/>
                </a:solidFill>
                <a:latin typeface="Panton" panose="00000500000000000000" pitchFamily="50" charset="0"/>
              </a:rPr>
              <a:t>Portfolio Management;</a:t>
            </a:r>
          </a:p>
          <a:p>
            <a:pPr marL="285750" indent="-285750" algn="l">
              <a:buFont typeface="Arial" panose="020B0604020202020204" pitchFamily="34" charset="0"/>
              <a:buChar char="•"/>
            </a:pPr>
            <a:r>
              <a:rPr lang="en-GB" sz="1400" b="0" i="0" u="none" strike="noStrike" baseline="0" dirty="0">
                <a:solidFill>
                  <a:schemeClr val="bg1"/>
                </a:solidFill>
                <a:latin typeface="Panton" panose="00000500000000000000" pitchFamily="50" charset="0"/>
              </a:rPr>
              <a:t>Product Lifecycle Management;</a:t>
            </a:r>
          </a:p>
          <a:p>
            <a:pPr marL="285750" indent="-285750">
              <a:buFont typeface="Arial" panose="020B0604020202020204" pitchFamily="34" charset="0"/>
              <a:buChar char="•"/>
            </a:pPr>
            <a:r>
              <a:rPr lang="en-GB" sz="1400" b="0" i="0" u="none" strike="noStrike" baseline="0" dirty="0">
                <a:solidFill>
                  <a:schemeClr val="bg1"/>
                </a:solidFill>
                <a:latin typeface="Panton" panose="00000500000000000000" pitchFamily="50" charset="0"/>
              </a:rPr>
              <a:t>End-to-End process mapping with data integration and aggregation;</a:t>
            </a:r>
          </a:p>
          <a:p>
            <a:pPr marL="285750" indent="-285750" algn="l">
              <a:buFont typeface="Arial" panose="020B0604020202020204" pitchFamily="34" charset="0"/>
              <a:buChar char="•"/>
            </a:pPr>
            <a:r>
              <a:rPr lang="en-GB" sz="1400" b="0" i="0" u="none" strike="noStrike" baseline="0" dirty="0">
                <a:solidFill>
                  <a:schemeClr val="bg1"/>
                </a:solidFill>
                <a:latin typeface="Panton" panose="00000500000000000000" pitchFamily="50" charset="0"/>
              </a:rPr>
              <a:t>Process Monitoring and Supervision;</a:t>
            </a:r>
          </a:p>
          <a:p>
            <a:pPr marL="285750" indent="-285750" algn="l">
              <a:buFont typeface="Arial" panose="020B0604020202020204" pitchFamily="34" charset="0"/>
              <a:buChar char="•"/>
            </a:pPr>
            <a:r>
              <a:rPr lang="en-GB" sz="1400" b="0" i="0" u="none" strike="noStrike" baseline="0" dirty="0">
                <a:solidFill>
                  <a:schemeClr val="bg1"/>
                </a:solidFill>
                <a:latin typeface="Panton" panose="00000500000000000000" pitchFamily="50" charset="0"/>
              </a:rPr>
              <a:t>Workflows for establishing a CPV program;</a:t>
            </a:r>
          </a:p>
          <a:p>
            <a:pPr marL="285750" indent="-285750" algn="l">
              <a:buFont typeface="Arial" panose="020B0604020202020204" pitchFamily="34" charset="0"/>
              <a:buChar char="•"/>
            </a:pPr>
            <a:r>
              <a:rPr lang="en-GB" sz="1400" b="0" i="0" u="none" strike="noStrike" baseline="0" dirty="0">
                <a:solidFill>
                  <a:schemeClr val="bg1"/>
                </a:solidFill>
                <a:latin typeface="Panton" panose="00000500000000000000" pitchFamily="50" charset="0"/>
              </a:rPr>
              <a:t>Workflows for comparability assessments;</a:t>
            </a:r>
          </a:p>
          <a:p>
            <a:pPr marL="285750" indent="-285750" algn="l">
              <a:buFont typeface="Arial" panose="020B0604020202020204" pitchFamily="34" charset="0"/>
              <a:buChar char="•"/>
            </a:pPr>
            <a:r>
              <a:rPr lang="en-GB" sz="1400" b="0" i="0" u="none" strike="noStrike" baseline="0" dirty="0">
                <a:solidFill>
                  <a:schemeClr val="bg1"/>
                </a:solidFill>
                <a:latin typeface="Panton" panose="00000500000000000000" pitchFamily="50" charset="0"/>
              </a:rPr>
              <a:t>Different user permissions;</a:t>
            </a:r>
          </a:p>
          <a:p>
            <a:pPr marL="285750" indent="-285750" algn="l">
              <a:buFont typeface="Arial" panose="020B0604020202020204" pitchFamily="34" charset="0"/>
              <a:buChar char="•"/>
            </a:pPr>
            <a:r>
              <a:rPr lang="en-GB" sz="1400" b="0" i="0" u="none" strike="noStrike" baseline="0" dirty="0">
                <a:solidFill>
                  <a:schemeClr val="bg1"/>
                </a:solidFill>
                <a:latin typeface="Panton" panose="00000500000000000000" pitchFamily="50" charset="0"/>
              </a:rPr>
              <a:t>Easy Machine learning modelling;</a:t>
            </a:r>
          </a:p>
          <a:p>
            <a:pPr marL="285750" indent="-285750" algn="l">
              <a:buFont typeface="Arial" panose="020B0604020202020204" pitchFamily="34" charset="0"/>
              <a:buChar char="•"/>
            </a:pPr>
            <a:r>
              <a:rPr lang="en-GB" sz="1400" b="0" i="0" u="none" strike="noStrike" baseline="0" dirty="0">
                <a:solidFill>
                  <a:schemeClr val="bg1"/>
                </a:solidFill>
                <a:latin typeface="Panton" panose="00000500000000000000" pitchFamily="50" charset="0"/>
              </a:rPr>
              <a:t>Import historical models for a new tool;</a:t>
            </a:r>
          </a:p>
          <a:p>
            <a:pPr marL="285750" indent="-285750" algn="l">
              <a:buFont typeface="Arial" panose="020B0604020202020204" pitchFamily="34" charset="0"/>
              <a:buChar char="•"/>
            </a:pPr>
            <a:r>
              <a:rPr lang="en-GB" sz="1400" b="0" i="0" u="none" strike="noStrike" baseline="0" dirty="0">
                <a:solidFill>
                  <a:schemeClr val="bg1"/>
                </a:solidFill>
                <a:latin typeface="Panton" panose="00000500000000000000" pitchFamily="50" charset="0"/>
              </a:rPr>
              <a:t>Information and issues gathering from all users.</a:t>
            </a:r>
            <a:endParaRPr lang="en-GB" sz="1400" dirty="0">
              <a:solidFill>
                <a:schemeClr val="bg1"/>
              </a:solidFill>
              <a:latin typeface="Panton" panose="00000500000000000000" pitchFamily="50" charset="0"/>
            </a:endParaRPr>
          </a:p>
        </p:txBody>
      </p:sp>
      <p:pic>
        <p:nvPicPr>
          <p:cNvPr id="22" name="Gráfico 21">
            <a:extLst>
              <a:ext uri="{FF2B5EF4-FFF2-40B4-BE49-F238E27FC236}">
                <a16:creationId xmlns:a16="http://schemas.microsoft.com/office/drawing/2014/main" id="{FFDF3CC8-71E0-4212-8C89-15DF0A23C3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4083" y="2957383"/>
            <a:ext cx="1093058" cy="874446"/>
          </a:xfrm>
          <a:prstGeom prst="rect">
            <a:avLst/>
          </a:prstGeom>
        </p:spPr>
      </p:pic>
      <p:cxnSp>
        <p:nvCxnSpPr>
          <p:cNvPr id="23" name="Conexão reta 22">
            <a:extLst>
              <a:ext uri="{FF2B5EF4-FFF2-40B4-BE49-F238E27FC236}">
                <a16:creationId xmlns:a16="http://schemas.microsoft.com/office/drawing/2014/main" id="{CC4B21A7-473B-404B-8352-E4B051A0F821}"/>
              </a:ext>
            </a:extLst>
          </p:cNvPr>
          <p:cNvCxnSpPr>
            <a:cxnSpLocks/>
          </p:cNvCxnSpPr>
          <p:nvPr/>
        </p:nvCxnSpPr>
        <p:spPr>
          <a:xfrm>
            <a:off x="0" y="6306208"/>
            <a:ext cx="12192000" cy="0"/>
          </a:xfrm>
          <a:prstGeom prst="line">
            <a:avLst/>
          </a:prstGeom>
          <a:ln w="12700">
            <a:solidFill>
              <a:srgbClr val="FACD9D"/>
            </a:solidFill>
          </a:ln>
        </p:spPr>
        <p:style>
          <a:lnRef idx="1">
            <a:schemeClr val="accent1"/>
          </a:lnRef>
          <a:fillRef idx="0">
            <a:schemeClr val="accent1"/>
          </a:fillRef>
          <a:effectRef idx="0">
            <a:schemeClr val="accent1"/>
          </a:effectRef>
          <a:fontRef idx="minor">
            <a:schemeClr val="tx1"/>
          </a:fontRef>
        </p:style>
      </p:cxnSp>
      <p:pic>
        <p:nvPicPr>
          <p:cNvPr id="25" name="Gráfico 24">
            <a:extLst>
              <a:ext uri="{FF2B5EF4-FFF2-40B4-BE49-F238E27FC236}">
                <a16:creationId xmlns:a16="http://schemas.microsoft.com/office/drawing/2014/main" id="{3E09A86F-AD4E-41C2-B0D0-79A672A36F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6540" y="1924666"/>
            <a:ext cx="621283" cy="621283"/>
          </a:xfrm>
          <a:prstGeom prst="rect">
            <a:avLst/>
          </a:prstGeom>
        </p:spPr>
      </p:pic>
      <p:pic>
        <p:nvPicPr>
          <p:cNvPr id="27" name="Gráfico 26">
            <a:extLst>
              <a:ext uri="{FF2B5EF4-FFF2-40B4-BE49-F238E27FC236}">
                <a16:creationId xmlns:a16="http://schemas.microsoft.com/office/drawing/2014/main" id="{8DC3A753-35D8-42A3-94C0-A955C25F8A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6030" y="1844340"/>
            <a:ext cx="694333" cy="694333"/>
          </a:xfrm>
          <a:prstGeom prst="rect">
            <a:avLst/>
          </a:prstGeom>
        </p:spPr>
      </p:pic>
      <p:pic>
        <p:nvPicPr>
          <p:cNvPr id="29" name="Gráfico 28">
            <a:extLst>
              <a:ext uri="{FF2B5EF4-FFF2-40B4-BE49-F238E27FC236}">
                <a16:creationId xmlns:a16="http://schemas.microsoft.com/office/drawing/2014/main" id="{DB5188DF-B6FF-4BF2-B016-9AF46CC986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64987" y="3123832"/>
            <a:ext cx="661477" cy="661477"/>
          </a:xfrm>
          <a:prstGeom prst="rect">
            <a:avLst/>
          </a:prstGeom>
        </p:spPr>
      </p:pic>
      <p:pic>
        <p:nvPicPr>
          <p:cNvPr id="31" name="Gráfico 30">
            <a:extLst>
              <a:ext uri="{FF2B5EF4-FFF2-40B4-BE49-F238E27FC236}">
                <a16:creationId xmlns:a16="http://schemas.microsoft.com/office/drawing/2014/main" id="{E4D8B1A9-E1FA-4203-ADD6-EE58234E832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79080" y="4303547"/>
            <a:ext cx="621283" cy="621283"/>
          </a:xfrm>
          <a:prstGeom prst="rect">
            <a:avLst/>
          </a:prstGeom>
        </p:spPr>
      </p:pic>
      <p:sp>
        <p:nvSpPr>
          <p:cNvPr id="35" name="CaixaDeTexto 34">
            <a:extLst>
              <a:ext uri="{FF2B5EF4-FFF2-40B4-BE49-F238E27FC236}">
                <a16:creationId xmlns:a16="http://schemas.microsoft.com/office/drawing/2014/main" id="{43540208-DF4E-4FD2-8F0D-9C1B56CE7021}"/>
              </a:ext>
            </a:extLst>
          </p:cNvPr>
          <p:cNvSpPr txBox="1"/>
          <p:nvPr/>
        </p:nvSpPr>
        <p:spPr>
          <a:xfrm>
            <a:off x="5303596" y="889518"/>
            <a:ext cx="1712015" cy="646331"/>
          </a:xfrm>
          <a:prstGeom prst="rect">
            <a:avLst/>
          </a:prstGeom>
          <a:noFill/>
        </p:spPr>
        <p:txBody>
          <a:bodyPr wrap="square">
            <a:spAutoFit/>
          </a:bodyPr>
          <a:lstStyle/>
          <a:p>
            <a:r>
              <a:rPr lang="pt-PT" sz="1200" b="1" i="0" u="none" strike="noStrike" baseline="0" dirty="0">
                <a:solidFill>
                  <a:srgbClr val="FACD9D"/>
                </a:solidFill>
                <a:latin typeface="Panton" panose="00000500000000000000" pitchFamily="50" charset="0"/>
              </a:rPr>
              <a:t>MODELS &amp; ALGORITHMS WORKFLOW</a:t>
            </a:r>
            <a:endParaRPr lang="pt-PT" sz="1200" dirty="0">
              <a:solidFill>
                <a:srgbClr val="FACD9D"/>
              </a:solidFill>
              <a:latin typeface="Panton" panose="00000500000000000000" pitchFamily="50" charset="0"/>
            </a:endParaRPr>
          </a:p>
        </p:txBody>
      </p:sp>
      <p:sp>
        <p:nvSpPr>
          <p:cNvPr id="36" name="CaixaDeTexto 35">
            <a:extLst>
              <a:ext uri="{FF2B5EF4-FFF2-40B4-BE49-F238E27FC236}">
                <a16:creationId xmlns:a16="http://schemas.microsoft.com/office/drawing/2014/main" id="{C673908A-D17A-4754-8A7E-E5B1B12B7CE3}"/>
              </a:ext>
            </a:extLst>
          </p:cNvPr>
          <p:cNvSpPr txBox="1"/>
          <p:nvPr/>
        </p:nvSpPr>
        <p:spPr>
          <a:xfrm>
            <a:off x="6310364" y="3168148"/>
            <a:ext cx="1712015" cy="646331"/>
          </a:xfrm>
          <a:prstGeom prst="rect">
            <a:avLst/>
          </a:prstGeom>
          <a:noFill/>
        </p:spPr>
        <p:txBody>
          <a:bodyPr wrap="square">
            <a:spAutoFit/>
          </a:bodyPr>
          <a:lstStyle/>
          <a:p>
            <a:r>
              <a:rPr lang="pt-PT" sz="1200" b="1" i="0" u="none" strike="noStrike" baseline="0" dirty="0">
                <a:solidFill>
                  <a:srgbClr val="FACD9D"/>
                </a:solidFill>
                <a:latin typeface="Panton" panose="00000500000000000000" pitchFamily="50" charset="0"/>
              </a:rPr>
              <a:t>IRISK</a:t>
            </a:r>
            <a:r>
              <a:rPr lang="pt-PT" sz="1200" b="1" i="0" u="none" strike="noStrike" baseline="30000" dirty="0">
                <a:solidFill>
                  <a:srgbClr val="FACD9D"/>
                </a:solidFill>
                <a:latin typeface="Panton" panose="00000500000000000000" pitchFamily="50" charset="0"/>
              </a:rPr>
              <a:t>TM</a:t>
            </a:r>
          </a:p>
          <a:p>
            <a:r>
              <a:rPr lang="pt-PT" sz="1200" b="1" i="0" u="none" strike="noStrike" baseline="0" dirty="0">
                <a:solidFill>
                  <a:srgbClr val="FACD9D"/>
                </a:solidFill>
                <a:latin typeface="Panton" panose="00000500000000000000" pitchFamily="50" charset="0"/>
              </a:rPr>
              <a:t>INTEGRATION</a:t>
            </a:r>
          </a:p>
          <a:p>
            <a:r>
              <a:rPr lang="pt-PT" sz="1200" b="1" i="0" u="none" strike="noStrike" baseline="0" dirty="0">
                <a:solidFill>
                  <a:srgbClr val="FACD9D"/>
                </a:solidFill>
                <a:latin typeface="Panton" panose="00000500000000000000" pitchFamily="50" charset="0"/>
              </a:rPr>
              <a:t>READY</a:t>
            </a:r>
            <a:endParaRPr lang="pt-PT" sz="1200" dirty="0">
              <a:solidFill>
                <a:srgbClr val="FACD9D"/>
              </a:solidFill>
              <a:latin typeface="Panton" panose="00000500000000000000" pitchFamily="50" charset="0"/>
            </a:endParaRPr>
          </a:p>
        </p:txBody>
      </p:sp>
      <p:sp>
        <p:nvSpPr>
          <p:cNvPr id="42" name="CaixaDeTexto 41">
            <a:extLst>
              <a:ext uri="{FF2B5EF4-FFF2-40B4-BE49-F238E27FC236}">
                <a16:creationId xmlns:a16="http://schemas.microsoft.com/office/drawing/2014/main" id="{3D33E297-7C9A-4257-8115-F9C2EEA98990}"/>
              </a:ext>
            </a:extLst>
          </p:cNvPr>
          <p:cNvSpPr txBox="1"/>
          <p:nvPr/>
        </p:nvSpPr>
        <p:spPr>
          <a:xfrm>
            <a:off x="1412125" y="5377664"/>
            <a:ext cx="1712014" cy="646331"/>
          </a:xfrm>
          <a:prstGeom prst="rect">
            <a:avLst/>
          </a:prstGeom>
          <a:noFill/>
        </p:spPr>
        <p:txBody>
          <a:bodyPr wrap="square">
            <a:spAutoFit/>
          </a:bodyPr>
          <a:lstStyle/>
          <a:p>
            <a:pPr algn="r"/>
            <a:r>
              <a:rPr lang="pt-PT" sz="1200" b="1" i="0" u="none" strike="noStrike" baseline="0" dirty="0">
                <a:solidFill>
                  <a:srgbClr val="FACD9D"/>
                </a:solidFill>
                <a:latin typeface="Panton" panose="00000500000000000000" pitchFamily="50" charset="0"/>
              </a:rPr>
              <a:t>FULLY CONFIGURABLE AND CUSTOMIZABLE</a:t>
            </a:r>
            <a:endParaRPr lang="pt-PT" sz="1200" dirty="0">
              <a:solidFill>
                <a:srgbClr val="FACD9D"/>
              </a:solidFill>
              <a:latin typeface="Panton" panose="00000500000000000000" pitchFamily="50" charset="0"/>
            </a:endParaRPr>
          </a:p>
        </p:txBody>
      </p:sp>
      <p:sp>
        <p:nvSpPr>
          <p:cNvPr id="47" name="CaixaDeTexto 46">
            <a:extLst>
              <a:ext uri="{FF2B5EF4-FFF2-40B4-BE49-F238E27FC236}">
                <a16:creationId xmlns:a16="http://schemas.microsoft.com/office/drawing/2014/main" id="{2CF1C5F5-80C9-47DB-8C27-7FF3A1D6DF98}"/>
              </a:ext>
            </a:extLst>
          </p:cNvPr>
          <p:cNvSpPr txBox="1"/>
          <p:nvPr/>
        </p:nvSpPr>
        <p:spPr>
          <a:xfrm>
            <a:off x="456026" y="3168148"/>
            <a:ext cx="1561980" cy="646331"/>
          </a:xfrm>
          <a:prstGeom prst="rect">
            <a:avLst/>
          </a:prstGeom>
          <a:noFill/>
        </p:spPr>
        <p:txBody>
          <a:bodyPr wrap="square">
            <a:spAutoFit/>
          </a:bodyPr>
          <a:lstStyle/>
          <a:p>
            <a:pPr algn="r"/>
            <a:r>
              <a:rPr lang="pt-PT" sz="1200" b="1" i="0" u="none" strike="noStrike" baseline="0" dirty="0">
                <a:solidFill>
                  <a:srgbClr val="FACD9D"/>
                </a:solidFill>
                <a:latin typeface="Panton" panose="00000500000000000000" pitchFamily="50" charset="0"/>
              </a:rPr>
              <a:t>COLLECTING &amp; AGGREGATING DATA</a:t>
            </a:r>
            <a:endParaRPr lang="pt-PT" sz="1200" dirty="0">
              <a:solidFill>
                <a:srgbClr val="FACD9D"/>
              </a:solidFill>
              <a:latin typeface="Panton" panose="00000500000000000000" pitchFamily="50" charset="0"/>
            </a:endParaRPr>
          </a:p>
        </p:txBody>
      </p:sp>
      <p:sp>
        <p:nvSpPr>
          <p:cNvPr id="48" name="CaixaDeTexto 47">
            <a:extLst>
              <a:ext uri="{FF2B5EF4-FFF2-40B4-BE49-F238E27FC236}">
                <a16:creationId xmlns:a16="http://schemas.microsoft.com/office/drawing/2014/main" id="{3F6130A4-19AA-4858-BF61-D3DC6DC35F95}"/>
              </a:ext>
            </a:extLst>
          </p:cNvPr>
          <p:cNvSpPr txBox="1"/>
          <p:nvPr/>
        </p:nvSpPr>
        <p:spPr>
          <a:xfrm>
            <a:off x="5303596" y="5377664"/>
            <a:ext cx="1561980" cy="461665"/>
          </a:xfrm>
          <a:prstGeom prst="rect">
            <a:avLst/>
          </a:prstGeom>
          <a:noFill/>
        </p:spPr>
        <p:txBody>
          <a:bodyPr wrap="square">
            <a:spAutoFit/>
          </a:bodyPr>
          <a:lstStyle/>
          <a:p>
            <a:r>
              <a:rPr lang="pt-PT" sz="1200" b="1" i="0" u="none" strike="noStrike" baseline="0" dirty="0">
                <a:solidFill>
                  <a:srgbClr val="FACD9D"/>
                </a:solidFill>
                <a:latin typeface="Panton" panose="00000500000000000000" pitchFamily="50" charset="0"/>
              </a:rPr>
              <a:t>RELATIONAL</a:t>
            </a:r>
          </a:p>
          <a:p>
            <a:r>
              <a:rPr lang="pt-PT" sz="1200" b="1" i="0" u="none" strike="noStrike" baseline="0" dirty="0">
                <a:solidFill>
                  <a:srgbClr val="FACD9D"/>
                </a:solidFill>
                <a:latin typeface="Panton" panose="00000500000000000000" pitchFamily="50" charset="0"/>
              </a:rPr>
              <a:t>DATA MODELS</a:t>
            </a:r>
            <a:endParaRPr lang="pt-PT" sz="1200" dirty="0">
              <a:solidFill>
                <a:srgbClr val="FACD9D"/>
              </a:solidFill>
              <a:latin typeface="Panton" panose="00000500000000000000" pitchFamily="50" charset="0"/>
            </a:endParaRPr>
          </a:p>
        </p:txBody>
      </p:sp>
      <p:sp>
        <p:nvSpPr>
          <p:cNvPr id="56" name="CaixaDeTexto 55">
            <a:extLst>
              <a:ext uri="{FF2B5EF4-FFF2-40B4-BE49-F238E27FC236}">
                <a16:creationId xmlns:a16="http://schemas.microsoft.com/office/drawing/2014/main" id="{023B8A25-CC53-40DC-864A-51536E04C7DD}"/>
              </a:ext>
            </a:extLst>
          </p:cNvPr>
          <p:cNvSpPr txBox="1"/>
          <p:nvPr/>
        </p:nvSpPr>
        <p:spPr>
          <a:xfrm>
            <a:off x="1412124" y="889518"/>
            <a:ext cx="1712015" cy="461665"/>
          </a:xfrm>
          <a:prstGeom prst="rect">
            <a:avLst/>
          </a:prstGeom>
          <a:noFill/>
        </p:spPr>
        <p:txBody>
          <a:bodyPr wrap="square">
            <a:spAutoFit/>
          </a:bodyPr>
          <a:lstStyle/>
          <a:p>
            <a:pPr algn="r"/>
            <a:r>
              <a:rPr lang="pt-PT" sz="1200" b="1" i="0" u="none" strike="noStrike" baseline="0" dirty="0">
                <a:solidFill>
                  <a:srgbClr val="FACD9D"/>
                </a:solidFill>
                <a:latin typeface="Panton-Bold" panose="00000800000000000000" pitchFamily="50" charset="0"/>
              </a:rPr>
              <a:t>VISUALIZATION OF DATA &amp; INFORMATION</a:t>
            </a:r>
            <a:endParaRPr lang="pt-PT" sz="1200" dirty="0">
              <a:solidFill>
                <a:srgbClr val="FACD9D"/>
              </a:solidFill>
              <a:latin typeface="Panton" panose="00000500000000000000" pitchFamily="50" charset="0"/>
            </a:endParaRPr>
          </a:p>
        </p:txBody>
      </p:sp>
      <p:pic>
        <p:nvPicPr>
          <p:cNvPr id="58" name="Gráfico 57">
            <a:extLst>
              <a:ext uri="{FF2B5EF4-FFF2-40B4-BE49-F238E27FC236}">
                <a16:creationId xmlns:a16="http://schemas.microsoft.com/office/drawing/2014/main" id="{BF8C78BC-4F33-418D-84FF-AE45E5139F3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04519" y="3117731"/>
            <a:ext cx="749898" cy="599919"/>
          </a:xfrm>
          <a:prstGeom prst="rect">
            <a:avLst/>
          </a:prstGeom>
        </p:spPr>
      </p:pic>
      <p:pic>
        <p:nvPicPr>
          <p:cNvPr id="59" name="Gráfico 58">
            <a:extLst>
              <a:ext uri="{FF2B5EF4-FFF2-40B4-BE49-F238E27FC236}">
                <a16:creationId xmlns:a16="http://schemas.microsoft.com/office/drawing/2014/main" id="{834D0D62-E40E-4246-9CFE-2B86EAE541C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186540" y="4267419"/>
            <a:ext cx="576972" cy="719939"/>
          </a:xfrm>
          <a:prstGeom prst="rect">
            <a:avLst/>
          </a:prstGeom>
        </p:spPr>
      </p:pic>
    </p:spTree>
    <p:extLst>
      <p:ext uri="{BB962C8B-B14F-4D97-AF65-F5344CB8AC3E}">
        <p14:creationId xmlns:p14="http://schemas.microsoft.com/office/powerpoint/2010/main" val="380039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02BC0AFE-52E1-4086-BADC-C7820CE0EA2A}"/>
              </a:ext>
            </a:extLst>
          </p:cNvPr>
          <p:cNvSpPr txBox="1"/>
          <p:nvPr/>
        </p:nvSpPr>
        <p:spPr>
          <a:xfrm>
            <a:off x="959223" y="2468313"/>
            <a:ext cx="2160494" cy="946862"/>
          </a:xfrm>
          <a:prstGeom prst="rect">
            <a:avLst/>
          </a:prstGeom>
          <a:noFill/>
        </p:spPr>
        <p:txBody>
          <a:bodyPr wrap="square" rtlCol="0">
            <a:spAutoFit/>
          </a:bodyPr>
          <a:lstStyle/>
          <a:p>
            <a:pPr>
              <a:lnSpc>
                <a:spcPct val="120000"/>
              </a:lnSpc>
            </a:pPr>
            <a:r>
              <a:rPr lang="en-GB" sz="1200" dirty="0">
                <a:solidFill>
                  <a:schemeClr val="bg1"/>
                </a:solidFill>
                <a:effectLst/>
                <a:latin typeface="Panton" panose="00000500000000000000" pitchFamily="50" charset="0"/>
                <a:ea typeface="Calibri" panose="020F0502020204030204" pitchFamily="34" charset="0"/>
                <a:cs typeface="Panton" panose="00000500000000000000" pitchFamily="50" charset="0"/>
              </a:rPr>
              <a:t>Site-Transfer Support</a:t>
            </a:r>
            <a:endParaRPr lang="pt-PT" sz="1200" dirty="0">
              <a:solidFill>
                <a:schemeClr val="bg1"/>
              </a:solidFill>
              <a:effectLst/>
              <a:latin typeface="Panton" panose="00000500000000000000" pitchFamily="50" charset="0"/>
              <a:ea typeface="Calibri" panose="020F0502020204030204" pitchFamily="34" charset="0"/>
              <a:cs typeface="MinionPro-Regular"/>
            </a:endParaRPr>
          </a:p>
          <a:p>
            <a:pPr>
              <a:lnSpc>
                <a:spcPct val="120000"/>
              </a:lnSpc>
            </a:pPr>
            <a:r>
              <a:rPr lang="en-GB" sz="1200" dirty="0">
                <a:solidFill>
                  <a:schemeClr val="bg1"/>
                </a:solidFill>
                <a:effectLst/>
                <a:latin typeface="Panton" panose="00000500000000000000" pitchFamily="50" charset="0"/>
                <a:ea typeface="Calibri" panose="020F0502020204030204" pitchFamily="34" charset="0"/>
                <a:cs typeface="Panton" panose="00000500000000000000" pitchFamily="50" charset="0"/>
              </a:rPr>
              <a:t>Process Troubleshooting</a:t>
            </a:r>
            <a:endParaRPr lang="pt-PT" sz="1200" dirty="0">
              <a:solidFill>
                <a:schemeClr val="bg1"/>
              </a:solidFill>
              <a:effectLst/>
              <a:latin typeface="Panton" panose="00000500000000000000" pitchFamily="50" charset="0"/>
              <a:ea typeface="Calibri" panose="020F0502020204030204" pitchFamily="34" charset="0"/>
              <a:cs typeface="MinionPro-Regular"/>
            </a:endParaRPr>
          </a:p>
          <a:p>
            <a:pPr>
              <a:lnSpc>
                <a:spcPct val="120000"/>
              </a:lnSpc>
            </a:pPr>
            <a:r>
              <a:rPr lang="en-GB" sz="1200" dirty="0">
                <a:solidFill>
                  <a:schemeClr val="bg1"/>
                </a:solidFill>
                <a:effectLst/>
                <a:latin typeface="Panton" panose="00000500000000000000" pitchFamily="50" charset="0"/>
                <a:ea typeface="Calibri" panose="020F0502020204030204" pitchFamily="34" charset="0"/>
                <a:cs typeface="Panton" panose="00000500000000000000" pitchFamily="50" charset="0"/>
              </a:rPr>
              <a:t>Monitoring Programs</a:t>
            </a:r>
            <a:endParaRPr lang="pt-PT" sz="1200" dirty="0">
              <a:solidFill>
                <a:schemeClr val="bg1"/>
              </a:solidFill>
              <a:effectLst/>
              <a:latin typeface="Panton" panose="00000500000000000000" pitchFamily="50" charset="0"/>
              <a:ea typeface="Calibri" panose="020F0502020204030204" pitchFamily="34" charset="0"/>
              <a:cs typeface="MinionPro-Regular"/>
            </a:endParaRPr>
          </a:p>
          <a:p>
            <a:pPr>
              <a:lnSpc>
                <a:spcPct val="107000"/>
              </a:lnSpc>
              <a:spcAft>
                <a:spcPts val="800"/>
              </a:spcAft>
            </a:pPr>
            <a:r>
              <a:rPr lang="pt-PT" sz="1200" dirty="0" err="1">
                <a:solidFill>
                  <a:schemeClr val="bg1"/>
                </a:solidFill>
                <a:effectLst/>
                <a:latin typeface="Panton" panose="00000500000000000000" pitchFamily="50" charset="0"/>
                <a:ea typeface="Calibri" panose="020F0502020204030204" pitchFamily="34" charset="0"/>
                <a:cs typeface="Panton" panose="00000500000000000000" pitchFamily="50" charset="0"/>
              </a:rPr>
              <a:t>Model</a:t>
            </a:r>
            <a:r>
              <a:rPr lang="pt-PT" sz="1200" dirty="0">
                <a:solidFill>
                  <a:schemeClr val="bg1"/>
                </a:solidFill>
                <a:effectLst/>
                <a:latin typeface="Panton" panose="00000500000000000000" pitchFamily="50" charset="0"/>
                <a:ea typeface="Calibri" panose="020F0502020204030204" pitchFamily="34" charset="0"/>
                <a:cs typeface="Panton" panose="00000500000000000000" pitchFamily="50" charset="0"/>
              </a:rPr>
              <a:t> </a:t>
            </a:r>
            <a:r>
              <a:rPr lang="pt-PT" sz="1200" dirty="0" err="1">
                <a:solidFill>
                  <a:schemeClr val="bg1"/>
                </a:solidFill>
                <a:effectLst/>
                <a:latin typeface="Panton" panose="00000500000000000000" pitchFamily="50" charset="0"/>
                <a:ea typeface="Calibri" panose="020F0502020204030204" pitchFamily="34" charset="0"/>
                <a:cs typeface="Panton" panose="00000500000000000000" pitchFamily="50" charset="0"/>
              </a:rPr>
              <a:t>Maintenance</a:t>
            </a:r>
            <a:endParaRPr lang="pt-PT" sz="1200" dirty="0">
              <a:solidFill>
                <a:schemeClr val="bg1"/>
              </a:solidFill>
            </a:endParaRPr>
          </a:p>
        </p:txBody>
      </p:sp>
      <p:sp>
        <p:nvSpPr>
          <p:cNvPr id="8" name="CaixaDeTexto 7">
            <a:extLst>
              <a:ext uri="{FF2B5EF4-FFF2-40B4-BE49-F238E27FC236}">
                <a16:creationId xmlns:a16="http://schemas.microsoft.com/office/drawing/2014/main" id="{2927EB3B-14E0-4ACB-BBDC-085B7E33EC56}"/>
              </a:ext>
            </a:extLst>
          </p:cNvPr>
          <p:cNvSpPr txBox="1"/>
          <p:nvPr/>
        </p:nvSpPr>
        <p:spPr>
          <a:xfrm>
            <a:off x="959223" y="3754759"/>
            <a:ext cx="2160494" cy="947119"/>
          </a:xfrm>
          <a:prstGeom prst="rect">
            <a:avLst/>
          </a:prstGeom>
          <a:noFill/>
        </p:spPr>
        <p:txBody>
          <a:bodyPr wrap="square" rtlCol="0">
            <a:spAutoFit/>
          </a:bodyPr>
          <a:lstStyle/>
          <a:p>
            <a:pPr>
              <a:lnSpc>
                <a:spcPct val="120000"/>
              </a:lnSpc>
            </a:pPr>
            <a:r>
              <a:rPr lang="en-GB" sz="1200" dirty="0">
                <a:solidFill>
                  <a:schemeClr val="bg1"/>
                </a:solidFill>
                <a:effectLst/>
                <a:latin typeface="Panton" panose="00000500000000000000" pitchFamily="50" charset="0"/>
                <a:ea typeface="Calibri" panose="020F0502020204030204" pitchFamily="34" charset="0"/>
                <a:cs typeface="Panton" panose="00000500000000000000" pitchFamily="50" charset="0"/>
              </a:rPr>
              <a:t>Scale Transfers (Up or Down)</a:t>
            </a:r>
            <a:endParaRPr lang="pt-PT" sz="1200" dirty="0">
              <a:solidFill>
                <a:schemeClr val="bg1"/>
              </a:solidFill>
              <a:effectLst/>
              <a:latin typeface="Panton" panose="00000500000000000000" pitchFamily="50" charset="0"/>
              <a:ea typeface="Calibri" panose="020F0502020204030204" pitchFamily="34" charset="0"/>
              <a:cs typeface="MinionPro-Regular"/>
            </a:endParaRPr>
          </a:p>
          <a:p>
            <a:pPr>
              <a:lnSpc>
                <a:spcPct val="120000"/>
              </a:lnSpc>
            </a:pPr>
            <a:r>
              <a:rPr lang="en-GB" sz="1200" dirty="0">
                <a:solidFill>
                  <a:schemeClr val="bg1"/>
                </a:solidFill>
                <a:effectLst/>
                <a:latin typeface="Panton" panose="00000500000000000000" pitchFamily="50" charset="0"/>
                <a:ea typeface="Calibri" panose="020F0502020204030204" pitchFamily="34" charset="0"/>
                <a:cs typeface="Panton" panose="00000500000000000000" pitchFamily="50" charset="0"/>
              </a:rPr>
              <a:t>Characterization Studies</a:t>
            </a:r>
            <a:endParaRPr lang="pt-PT" sz="1200" dirty="0">
              <a:solidFill>
                <a:schemeClr val="bg1"/>
              </a:solidFill>
              <a:effectLst/>
              <a:latin typeface="Panton" panose="00000500000000000000" pitchFamily="50" charset="0"/>
              <a:ea typeface="Calibri" panose="020F0502020204030204" pitchFamily="34" charset="0"/>
              <a:cs typeface="MinionPro-Regular"/>
            </a:endParaRPr>
          </a:p>
          <a:p>
            <a:pPr>
              <a:lnSpc>
                <a:spcPct val="120000"/>
              </a:lnSpc>
            </a:pPr>
            <a:r>
              <a:rPr lang="en-GB" sz="1200" dirty="0">
                <a:solidFill>
                  <a:schemeClr val="bg1"/>
                </a:solidFill>
                <a:effectLst/>
                <a:latin typeface="Panton" panose="00000500000000000000" pitchFamily="50" charset="0"/>
                <a:ea typeface="Calibri" panose="020F0502020204030204" pitchFamily="34" charset="0"/>
                <a:cs typeface="Panton" panose="00000500000000000000" pitchFamily="50" charset="0"/>
              </a:rPr>
              <a:t>Monitoring &amp; Control</a:t>
            </a:r>
            <a:endParaRPr lang="pt-PT" sz="1200" dirty="0">
              <a:solidFill>
                <a:schemeClr val="bg1"/>
              </a:solidFill>
              <a:effectLst/>
              <a:latin typeface="Panton" panose="00000500000000000000" pitchFamily="50" charset="0"/>
              <a:ea typeface="Calibri" panose="020F0502020204030204" pitchFamily="34" charset="0"/>
              <a:cs typeface="MinionPro-Regular"/>
            </a:endParaRPr>
          </a:p>
          <a:p>
            <a:pPr>
              <a:lnSpc>
                <a:spcPct val="107000"/>
              </a:lnSpc>
              <a:spcAft>
                <a:spcPts val="800"/>
              </a:spcAft>
            </a:pPr>
            <a:r>
              <a:rPr lang="en-GB" sz="1200" dirty="0">
                <a:solidFill>
                  <a:schemeClr val="bg1"/>
                </a:solidFill>
                <a:effectLst/>
                <a:latin typeface="Panton" panose="00000500000000000000" pitchFamily="50" charset="0"/>
                <a:ea typeface="Calibri" panose="020F0502020204030204" pitchFamily="34" charset="0"/>
                <a:cs typeface="Panton" panose="00000500000000000000" pitchFamily="50" charset="0"/>
              </a:rPr>
              <a:t>Knowledge-Base &amp; Sharing</a:t>
            </a:r>
            <a:endParaRPr lang="pt-PT" sz="1200" dirty="0">
              <a:solidFill>
                <a:schemeClr val="bg1"/>
              </a:solidFill>
              <a:effectLst/>
              <a:latin typeface="Panton" panose="00000500000000000000" pitchFamily="50" charset="0"/>
              <a:ea typeface="Calibri" panose="020F0502020204030204" pitchFamily="34" charset="0"/>
              <a:cs typeface="Times New Roman" panose="02020603050405020304" pitchFamily="18" charset="0"/>
            </a:endParaRPr>
          </a:p>
        </p:txBody>
      </p:sp>
      <p:sp>
        <p:nvSpPr>
          <p:cNvPr id="9" name="CaixaDeTexto 8">
            <a:extLst>
              <a:ext uri="{FF2B5EF4-FFF2-40B4-BE49-F238E27FC236}">
                <a16:creationId xmlns:a16="http://schemas.microsoft.com/office/drawing/2014/main" id="{D84CCF63-EF37-46A7-B271-1B0F59C5D853}"/>
              </a:ext>
            </a:extLst>
          </p:cNvPr>
          <p:cNvSpPr txBox="1"/>
          <p:nvPr/>
        </p:nvSpPr>
        <p:spPr>
          <a:xfrm>
            <a:off x="8422346" y="2468313"/>
            <a:ext cx="2814915" cy="964816"/>
          </a:xfrm>
          <a:prstGeom prst="rect">
            <a:avLst/>
          </a:prstGeom>
          <a:noFill/>
        </p:spPr>
        <p:txBody>
          <a:bodyPr wrap="square" rtlCol="0">
            <a:spAutoFit/>
          </a:bodyPr>
          <a:lstStyle/>
          <a:p>
            <a:pPr algn="r">
              <a:lnSpc>
                <a:spcPct val="120000"/>
              </a:lnSpc>
            </a:pPr>
            <a:r>
              <a:rPr lang="en-GB" sz="1200" spc="-20" dirty="0">
                <a:solidFill>
                  <a:schemeClr val="bg1"/>
                </a:solidFill>
                <a:effectLst/>
                <a:latin typeface="Panton" panose="00000500000000000000" pitchFamily="50" charset="0"/>
                <a:ea typeface="Calibri" panose="020F0502020204030204" pitchFamily="34" charset="0"/>
                <a:cs typeface="Panton" panose="00000500000000000000" pitchFamily="50" charset="0"/>
              </a:rPr>
              <a:t>Process Analytical Technologies (PAT)</a:t>
            </a:r>
            <a:r>
              <a:rPr lang="pt-PT" sz="1200" spc="-20" dirty="0">
                <a:solidFill>
                  <a:schemeClr val="bg1"/>
                </a:solidFill>
                <a:latin typeface="MinionPro-Regular"/>
                <a:ea typeface="Calibri" panose="020F0502020204030204" pitchFamily="34" charset="0"/>
                <a:cs typeface="Panton" panose="00000500000000000000" pitchFamily="50" charset="0"/>
              </a:rPr>
              <a:t> </a:t>
            </a:r>
            <a:r>
              <a:rPr lang="en-GB" sz="1200" dirty="0">
                <a:solidFill>
                  <a:schemeClr val="bg1"/>
                </a:solidFill>
                <a:effectLst/>
                <a:latin typeface="Panton" panose="00000500000000000000" pitchFamily="50" charset="0"/>
                <a:ea typeface="Calibri" panose="020F0502020204030204" pitchFamily="34" charset="0"/>
                <a:cs typeface="Panton" panose="00000500000000000000" pitchFamily="50" charset="0"/>
              </a:rPr>
              <a:t>Multivariate Predictive Supervision</a:t>
            </a:r>
          </a:p>
          <a:p>
            <a:pPr algn="r">
              <a:lnSpc>
                <a:spcPct val="120000"/>
              </a:lnSpc>
            </a:pPr>
            <a:r>
              <a:rPr lang="pt-BR" sz="1200" dirty="0">
                <a:solidFill>
                  <a:schemeClr val="bg1"/>
                </a:solidFill>
                <a:effectLst/>
                <a:latin typeface="Panton" panose="00000500000000000000" pitchFamily="50" charset="0"/>
                <a:ea typeface="Calibri" panose="020F0502020204030204" pitchFamily="34" charset="0"/>
                <a:cs typeface="Panton" panose="00000500000000000000" pitchFamily="50" charset="0"/>
              </a:rPr>
              <a:t>Customized Dashboards</a:t>
            </a:r>
            <a:r>
              <a:rPr lang="pt-PT" sz="1200" dirty="0">
                <a:solidFill>
                  <a:schemeClr val="bg1"/>
                </a:solidFill>
                <a:latin typeface="MinionPro-Regular"/>
                <a:ea typeface="Calibri" panose="020F0502020204030204" pitchFamily="34" charset="0"/>
                <a:cs typeface="Panton" panose="00000500000000000000" pitchFamily="50" charset="0"/>
              </a:rPr>
              <a:t> </a:t>
            </a:r>
          </a:p>
          <a:p>
            <a:pPr algn="r">
              <a:lnSpc>
                <a:spcPct val="120000"/>
              </a:lnSpc>
            </a:pPr>
            <a:r>
              <a:rPr lang="pt-PT" sz="1200" spc="-20" dirty="0" err="1">
                <a:solidFill>
                  <a:schemeClr val="bg1"/>
                </a:solidFill>
                <a:effectLst/>
                <a:latin typeface="Panton" panose="00000500000000000000" pitchFamily="50" charset="0"/>
                <a:ea typeface="Calibri" panose="020F0502020204030204" pitchFamily="34" charset="0"/>
                <a:cs typeface="Panton" panose="00000500000000000000" pitchFamily="50" charset="0"/>
              </a:rPr>
              <a:t>Advanced</a:t>
            </a:r>
            <a:r>
              <a:rPr lang="pt-PT" sz="1200" spc="-20" dirty="0">
                <a:solidFill>
                  <a:schemeClr val="bg1"/>
                </a:solidFill>
                <a:effectLst/>
                <a:latin typeface="Panton" panose="00000500000000000000" pitchFamily="50" charset="0"/>
                <a:ea typeface="Calibri" panose="020F0502020204030204" pitchFamily="34" charset="0"/>
                <a:cs typeface="Panton" panose="00000500000000000000" pitchFamily="50" charset="0"/>
              </a:rPr>
              <a:t> Performance </a:t>
            </a:r>
            <a:r>
              <a:rPr lang="pt-PT" sz="1200" spc="-20" dirty="0" err="1">
                <a:solidFill>
                  <a:schemeClr val="bg1"/>
                </a:solidFill>
                <a:effectLst/>
                <a:latin typeface="Panton" panose="00000500000000000000" pitchFamily="50" charset="0"/>
                <a:ea typeface="Calibri" panose="020F0502020204030204" pitchFamily="34" charset="0"/>
                <a:cs typeface="Panton" panose="00000500000000000000" pitchFamily="50" charset="0"/>
              </a:rPr>
              <a:t>Monitoring</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ixaDeTexto 9">
            <a:extLst>
              <a:ext uri="{FF2B5EF4-FFF2-40B4-BE49-F238E27FC236}">
                <a16:creationId xmlns:a16="http://schemas.microsoft.com/office/drawing/2014/main" id="{398D43CB-6E99-40C4-98F2-270D29022AC2}"/>
              </a:ext>
            </a:extLst>
          </p:cNvPr>
          <p:cNvSpPr txBox="1"/>
          <p:nvPr/>
        </p:nvSpPr>
        <p:spPr>
          <a:xfrm>
            <a:off x="9072283" y="3754759"/>
            <a:ext cx="2160494" cy="1015663"/>
          </a:xfrm>
          <a:prstGeom prst="rect">
            <a:avLst/>
          </a:prstGeom>
          <a:noFill/>
        </p:spPr>
        <p:txBody>
          <a:bodyPr wrap="square" rtlCol="0">
            <a:spAutoFit/>
          </a:bodyPr>
          <a:lstStyle/>
          <a:p>
            <a:pPr algn="r"/>
            <a:r>
              <a:rPr lang="pt-PT" sz="1200" b="0" i="0" u="none" strike="noStrike" baseline="0" dirty="0" err="1">
                <a:solidFill>
                  <a:schemeClr val="bg1"/>
                </a:solidFill>
                <a:latin typeface="Panton" panose="00000500000000000000" pitchFamily="50" charset="0"/>
              </a:rPr>
              <a:t>Multiple</a:t>
            </a:r>
            <a:r>
              <a:rPr lang="pt-PT" sz="1200" b="0" i="0" u="none" strike="noStrike" baseline="0" dirty="0">
                <a:solidFill>
                  <a:schemeClr val="bg1"/>
                </a:solidFill>
                <a:latin typeface="Panton" panose="00000500000000000000" pitchFamily="50" charset="0"/>
              </a:rPr>
              <a:t> </a:t>
            </a:r>
            <a:r>
              <a:rPr lang="pt-PT" sz="1200" b="0" i="0" u="none" strike="noStrike" baseline="0" dirty="0" err="1">
                <a:solidFill>
                  <a:schemeClr val="bg1"/>
                </a:solidFill>
                <a:latin typeface="Panton" panose="00000500000000000000" pitchFamily="50" charset="0"/>
              </a:rPr>
              <a:t>Lines</a:t>
            </a:r>
            <a:r>
              <a:rPr lang="pt-PT" sz="1200" b="0" i="0" u="none" strike="noStrike" baseline="0" dirty="0">
                <a:solidFill>
                  <a:schemeClr val="bg1"/>
                </a:solidFill>
                <a:latin typeface="Panton" panose="00000500000000000000" pitchFamily="50" charset="0"/>
              </a:rPr>
              <a:t> &amp; Sites</a:t>
            </a:r>
          </a:p>
          <a:p>
            <a:pPr algn="r"/>
            <a:r>
              <a:rPr lang="pt-PT" sz="1200" b="0" i="0" u="none" strike="noStrike" baseline="0" dirty="0" err="1">
                <a:solidFill>
                  <a:schemeClr val="bg1"/>
                </a:solidFill>
                <a:latin typeface="Panton" panose="00000500000000000000" pitchFamily="50" charset="0"/>
              </a:rPr>
              <a:t>Comprehensive</a:t>
            </a:r>
            <a:r>
              <a:rPr lang="pt-PT" sz="1200" b="0" i="0" u="none" strike="noStrike" baseline="0" dirty="0">
                <a:solidFill>
                  <a:schemeClr val="bg1"/>
                </a:solidFill>
                <a:latin typeface="Panton" panose="00000500000000000000" pitchFamily="50" charset="0"/>
              </a:rPr>
              <a:t> </a:t>
            </a:r>
            <a:r>
              <a:rPr lang="pt-PT" sz="1200" b="0" i="0" u="none" strike="noStrike" baseline="0" dirty="0" err="1">
                <a:solidFill>
                  <a:schemeClr val="bg1"/>
                </a:solidFill>
                <a:latin typeface="Panton" panose="00000500000000000000" pitchFamily="50" charset="0"/>
              </a:rPr>
              <a:t>Audit</a:t>
            </a:r>
            <a:r>
              <a:rPr lang="pt-PT" sz="1200" b="0" i="0" u="none" strike="noStrike" baseline="0" dirty="0">
                <a:solidFill>
                  <a:schemeClr val="bg1"/>
                </a:solidFill>
                <a:latin typeface="Panton" panose="00000500000000000000" pitchFamily="50" charset="0"/>
              </a:rPr>
              <a:t> </a:t>
            </a:r>
            <a:r>
              <a:rPr lang="pt-PT" sz="1200" b="0" i="0" u="none" strike="noStrike" baseline="0" dirty="0" err="1">
                <a:solidFill>
                  <a:schemeClr val="bg1"/>
                </a:solidFill>
                <a:latin typeface="Panton" panose="00000500000000000000" pitchFamily="50" charset="0"/>
              </a:rPr>
              <a:t>Trail</a:t>
            </a:r>
            <a:endParaRPr lang="pt-PT" sz="1200" b="0" i="0" u="none" strike="noStrike" baseline="0" dirty="0">
              <a:solidFill>
                <a:schemeClr val="bg1"/>
              </a:solidFill>
              <a:latin typeface="Panton" panose="00000500000000000000" pitchFamily="50" charset="0"/>
            </a:endParaRPr>
          </a:p>
          <a:p>
            <a:pPr algn="r"/>
            <a:r>
              <a:rPr lang="pt-PT" sz="1200" b="0" i="0" u="none" strike="noStrike" baseline="0" dirty="0" err="1">
                <a:solidFill>
                  <a:schemeClr val="bg1"/>
                </a:solidFill>
                <a:latin typeface="Panton" panose="00000500000000000000" pitchFamily="50" charset="0"/>
              </a:rPr>
              <a:t>Issues</a:t>
            </a:r>
            <a:r>
              <a:rPr lang="pt-PT" sz="1200" b="0" i="0" u="none" strike="noStrike" baseline="0" dirty="0">
                <a:solidFill>
                  <a:schemeClr val="bg1"/>
                </a:solidFill>
                <a:latin typeface="Panton" panose="00000500000000000000" pitchFamily="50" charset="0"/>
              </a:rPr>
              <a:t> Management </a:t>
            </a:r>
            <a:r>
              <a:rPr lang="pt-PT" sz="1200" b="0" i="0" u="none" strike="noStrike" baseline="0" dirty="0" err="1">
                <a:solidFill>
                  <a:schemeClr val="bg1"/>
                </a:solidFill>
                <a:latin typeface="Panton" panose="00000500000000000000" pitchFamily="50" charset="0"/>
              </a:rPr>
              <a:t>and</a:t>
            </a:r>
            <a:r>
              <a:rPr lang="pt-PT" sz="1200" b="0" i="0" u="none" strike="noStrike" baseline="0" dirty="0">
                <a:solidFill>
                  <a:schemeClr val="bg1"/>
                </a:solidFill>
                <a:latin typeface="Panton" panose="00000500000000000000" pitchFamily="50" charset="0"/>
              </a:rPr>
              <a:t> Follow-Up</a:t>
            </a:r>
          </a:p>
          <a:p>
            <a:pPr algn="r"/>
            <a:r>
              <a:rPr lang="pt-PT" sz="1200" b="0" i="0" u="none" strike="noStrike" baseline="0" dirty="0" err="1">
                <a:solidFill>
                  <a:schemeClr val="bg1"/>
                </a:solidFill>
                <a:latin typeface="Panton" panose="00000500000000000000" pitchFamily="50" charset="0"/>
              </a:rPr>
              <a:t>Historians</a:t>
            </a:r>
            <a:r>
              <a:rPr lang="pt-PT" sz="1200" b="0" i="0" u="none" strike="noStrike" baseline="0" dirty="0">
                <a:solidFill>
                  <a:schemeClr val="bg1"/>
                </a:solidFill>
                <a:latin typeface="Panton" panose="00000500000000000000" pitchFamily="50" charset="0"/>
              </a:rPr>
              <a:t> </a:t>
            </a:r>
            <a:r>
              <a:rPr lang="pt-PT" sz="1200" b="0" i="0" u="none" strike="noStrike" baseline="0" dirty="0" err="1">
                <a:solidFill>
                  <a:schemeClr val="bg1"/>
                </a:solidFill>
                <a:latin typeface="Panton" panose="00000500000000000000" pitchFamily="50" charset="0"/>
              </a:rPr>
              <a:t>Leverage</a:t>
            </a:r>
            <a:endParaRPr lang="pt-PT" sz="1200" dirty="0">
              <a:solidFill>
                <a:schemeClr val="bg1"/>
              </a:solidFill>
              <a:effectLst/>
              <a:latin typeface="Panton" panose="00000500000000000000" pitchFamily="50" charset="0"/>
              <a:ea typeface="Calibri" panose="020F0502020204030204" pitchFamily="34" charset="0"/>
              <a:cs typeface="Times New Roman" panose="02020603050405020304" pitchFamily="18" charset="0"/>
            </a:endParaRPr>
          </a:p>
        </p:txBody>
      </p:sp>
      <p:sp>
        <p:nvSpPr>
          <p:cNvPr id="11" name="Título 14">
            <a:extLst>
              <a:ext uri="{FF2B5EF4-FFF2-40B4-BE49-F238E27FC236}">
                <a16:creationId xmlns:a16="http://schemas.microsoft.com/office/drawing/2014/main" id="{74F34DBC-B309-4CA9-B4A8-4278998C82FF}"/>
              </a:ext>
            </a:extLst>
          </p:cNvPr>
          <p:cNvSpPr>
            <a:spLocks noGrp="1"/>
          </p:cNvSpPr>
          <p:nvPr>
            <p:ph type="title"/>
          </p:nvPr>
        </p:nvSpPr>
        <p:spPr/>
        <p:txBody>
          <a:bodyPr anchor="t">
            <a:normAutofit/>
          </a:bodyPr>
          <a:lstStyle/>
          <a:p>
            <a:r>
              <a:rPr lang="pt-PT" sz="2200" i="0" u="none" strike="noStrike" baseline="0" dirty="0"/>
              <a:t>TURN INFORMATION INTO KNOWLEDGE AND KNOWLEDGE INTO ACTIONS</a:t>
            </a:r>
            <a:endParaRPr lang="pt-PT" sz="2200" dirty="0"/>
          </a:p>
        </p:txBody>
      </p:sp>
      <p:cxnSp>
        <p:nvCxnSpPr>
          <p:cNvPr id="16" name="Conexão reta 15">
            <a:extLst>
              <a:ext uri="{FF2B5EF4-FFF2-40B4-BE49-F238E27FC236}">
                <a16:creationId xmlns:a16="http://schemas.microsoft.com/office/drawing/2014/main" id="{609797EC-AD67-4CDC-B8EE-D6A1D843F80B}"/>
              </a:ext>
            </a:extLst>
          </p:cNvPr>
          <p:cNvCxnSpPr>
            <a:cxnSpLocks/>
          </p:cNvCxnSpPr>
          <p:nvPr/>
        </p:nvCxnSpPr>
        <p:spPr>
          <a:xfrm>
            <a:off x="0" y="6306208"/>
            <a:ext cx="12192000" cy="0"/>
          </a:xfrm>
          <a:prstGeom prst="line">
            <a:avLst/>
          </a:prstGeom>
          <a:ln w="12700">
            <a:solidFill>
              <a:srgbClr val="FACD9D"/>
            </a:solidFill>
          </a:ln>
        </p:spPr>
        <p:style>
          <a:lnRef idx="1">
            <a:schemeClr val="accent1"/>
          </a:lnRef>
          <a:fillRef idx="0">
            <a:schemeClr val="accent1"/>
          </a:fillRef>
          <a:effectRef idx="0">
            <a:schemeClr val="accent1"/>
          </a:effectRef>
          <a:fontRef idx="minor">
            <a:schemeClr val="tx1"/>
          </a:fontRef>
        </p:style>
      </p:cxnSp>
      <p:sp>
        <p:nvSpPr>
          <p:cNvPr id="17" name="Seta: Curvada Para a Direita 16">
            <a:extLst>
              <a:ext uri="{FF2B5EF4-FFF2-40B4-BE49-F238E27FC236}">
                <a16:creationId xmlns:a16="http://schemas.microsoft.com/office/drawing/2014/main" id="{9B17B80D-1E90-46B6-8BBF-FAF0F9B09D21}"/>
              </a:ext>
            </a:extLst>
          </p:cNvPr>
          <p:cNvSpPr/>
          <p:nvPr/>
        </p:nvSpPr>
        <p:spPr>
          <a:xfrm rot="5400000">
            <a:off x="2845554" y="794318"/>
            <a:ext cx="954708" cy="2273400"/>
          </a:xfrm>
          <a:prstGeom prst="curvedRightArrow">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8" name="Seta: Curvada Para a Direita 17">
            <a:extLst>
              <a:ext uri="{FF2B5EF4-FFF2-40B4-BE49-F238E27FC236}">
                <a16:creationId xmlns:a16="http://schemas.microsoft.com/office/drawing/2014/main" id="{65E41C48-724C-4606-AA81-9A1AF75D2C37}"/>
              </a:ext>
            </a:extLst>
          </p:cNvPr>
          <p:cNvSpPr/>
          <p:nvPr/>
        </p:nvSpPr>
        <p:spPr>
          <a:xfrm rot="5400000" flipH="1">
            <a:off x="2845554" y="4161205"/>
            <a:ext cx="954708" cy="2273400"/>
          </a:xfrm>
          <a:prstGeom prst="curvedRightArrow">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9" name="Seta: Curvada Para a Direita 18">
            <a:extLst>
              <a:ext uri="{FF2B5EF4-FFF2-40B4-BE49-F238E27FC236}">
                <a16:creationId xmlns:a16="http://schemas.microsoft.com/office/drawing/2014/main" id="{C2305C96-AFB8-467A-B75C-E69C23062ADB}"/>
              </a:ext>
            </a:extLst>
          </p:cNvPr>
          <p:cNvSpPr/>
          <p:nvPr/>
        </p:nvSpPr>
        <p:spPr>
          <a:xfrm rot="16200000" flipH="1">
            <a:off x="8089604" y="794318"/>
            <a:ext cx="954708" cy="2273400"/>
          </a:xfrm>
          <a:prstGeom prst="curvedRightArrow">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tx1"/>
              </a:solidFill>
            </a:endParaRPr>
          </a:p>
        </p:txBody>
      </p:sp>
      <p:sp>
        <p:nvSpPr>
          <p:cNvPr id="20" name="Seta: Curvada Para a Direita 19">
            <a:extLst>
              <a:ext uri="{FF2B5EF4-FFF2-40B4-BE49-F238E27FC236}">
                <a16:creationId xmlns:a16="http://schemas.microsoft.com/office/drawing/2014/main" id="{78EF65EE-0BFB-4B38-8AE0-D8416C18A448}"/>
              </a:ext>
            </a:extLst>
          </p:cNvPr>
          <p:cNvSpPr/>
          <p:nvPr/>
        </p:nvSpPr>
        <p:spPr>
          <a:xfrm rot="16200000">
            <a:off x="7944992" y="4161205"/>
            <a:ext cx="954708" cy="2273400"/>
          </a:xfrm>
          <a:prstGeom prst="curvedRightArrow">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pic>
        <p:nvPicPr>
          <p:cNvPr id="4" name="Gráfico 3">
            <a:extLst>
              <a:ext uri="{FF2B5EF4-FFF2-40B4-BE49-F238E27FC236}">
                <a16:creationId xmlns:a16="http://schemas.microsoft.com/office/drawing/2014/main" id="{6F6CCC6A-3EB3-4CF4-8873-B5815F0749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20192" y="1692986"/>
            <a:ext cx="6169625" cy="3472027"/>
          </a:xfrm>
          <a:prstGeom prst="rect">
            <a:avLst/>
          </a:prstGeom>
        </p:spPr>
      </p:pic>
    </p:spTree>
    <p:extLst>
      <p:ext uri="{BB962C8B-B14F-4D97-AF65-F5344CB8AC3E}">
        <p14:creationId xmlns:p14="http://schemas.microsoft.com/office/powerpoint/2010/main" val="242035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B0879391-5C63-494C-99FC-5FA03FC4CC96}"/>
              </a:ext>
            </a:extLst>
          </p:cNvPr>
          <p:cNvSpPr/>
          <p:nvPr/>
        </p:nvSpPr>
        <p:spPr>
          <a:xfrm>
            <a:off x="7023517" y="765311"/>
            <a:ext cx="4392789" cy="5544953"/>
          </a:xfrm>
          <a:prstGeom prst="roundRect">
            <a:avLst>
              <a:gd name="adj" fmla="val 1452"/>
            </a:avLst>
          </a:prstGeom>
          <a:solidFill>
            <a:srgbClr val="FACD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ixaDeTexto 4">
            <a:extLst>
              <a:ext uri="{FF2B5EF4-FFF2-40B4-BE49-F238E27FC236}">
                <a16:creationId xmlns:a16="http://schemas.microsoft.com/office/drawing/2014/main" id="{85AAF885-0A9F-4848-AF7E-6D5AE4FE6A8D}"/>
              </a:ext>
            </a:extLst>
          </p:cNvPr>
          <p:cNvSpPr txBox="1"/>
          <p:nvPr/>
        </p:nvSpPr>
        <p:spPr>
          <a:xfrm>
            <a:off x="7472592" y="1762786"/>
            <a:ext cx="3494638" cy="4329903"/>
          </a:xfrm>
          <a:prstGeom prst="rect">
            <a:avLst/>
          </a:prstGeom>
          <a:noFill/>
        </p:spPr>
        <p:txBody>
          <a:bodyPr wrap="square" rtlCol="0">
            <a:spAutoFit/>
          </a:bodyPr>
          <a:lstStyle/>
          <a:p>
            <a:pPr algn="r">
              <a:lnSpc>
                <a:spcPct val="120000"/>
              </a:lnSpc>
            </a:pPr>
            <a:r>
              <a:rPr lang="en-GB" sz="1800" dirty="0">
                <a:solidFill>
                  <a:schemeClr val="bg1"/>
                </a:solidFill>
                <a:effectLst/>
                <a:latin typeface="Panton" panose="00000500000000000000" pitchFamily="50" charset="0"/>
                <a:ea typeface="Calibri" panose="020F0502020204030204" pitchFamily="34" charset="0"/>
                <a:cs typeface="Panton" panose="00000500000000000000" pitchFamily="50" charset="0"/>
              </a:rPr>
              <a:t>Thank you and your team so much for the great work on the </a:t>
            </a:r>
            <a:r>
              <a:rPr lang="en-US" sz="1800" b="0" i="0" u="none" strike="noStrike" baseline="0" dirty="0" err="1">
                <a:solidFill>
                  <a:schemeClr val="bg1"/>
                </a:solidFill>
                <a:latin typeface="Panton" panose="00000500000000000000" pitchFamily="50" charset="0"/>
              </a:rPr>
              <a:t>iSEE</a:t>
            </a:r>
            <a:r>
              <a:rPr lang="en-US" sz="1800" b="0" i="0" u="none" strike="noStrike" baseline="0" dirty="0">
                <a:solidFill>
                  <a:schemeClr val="bg1"/>
                </a:solidFill>
                <a:latin typeface="Panton" panose="00000500000000000000" pitchFamily="50" charset="0"/>
              </a:rPr>
              <a:t>™</a:t>
            </a:r>
            <a:r>
              <a:rPr lang="en-GB" sz="1800" dirty="0">
                <a:solidFill>
                  <a:schemeClr val="bg1"/>
                </a:solidFill>
                <a:effectLst/>
                <a:latin typeface="Panton" panose="00000500000000000000" pitchFamily="50" charset="0"/>
                <a:ea typeface="Calibri" panose="020F0502020204030204" pitchFamily="34" charset="0"/>
                <a:cs typeface="Panton" panose="00000500000000000000" pitchFamily="50" charset="0"/>
              </a:rPr>
              <a:t> project! The combined IT and bioengineering knowledge is really great as you had a good understanding of our processes</a:t>
            </a:r>
            <a:endParaRPr lang="pt-PT" sz="1800" dirty="0">
              <a:solidFill>
                <a:schemeClr val="bg1"/>
              </a:solidFill>
              <a:effectLst/>
              <a:latin typeface="Panton" panose="00000500000000000000" pitchFamily="50" charset="0"/>
              <a:ea typeface="Calibri" panose="020F0502020204030204" pitchFamily="34" charset="0"/>
              <a:cs typeface="MinionPro-Regular"/>
            </a:endParaRPr>
          </a:p>
          <a:p>
            <a:pPr algn="r">
              <a:lnSpc>
                <a:spcPct val="120000"/>
              </a:lnSpc>
            </a:pPr>
            <a:r>
              <a:rPr lang="en-GB" sz="1800" dirty="0">
                <a:solidFill>
                  <a:schemeClr val="bg1"/>
                </a:solidFill>
                <a:effectLst/>
                <a:latin typeface="Panton" panose="00000500000000000000" pitchFamily="50" charset="0"/>
                <a:ea typeface="Calibri" panose="020F0502020204030204" pitchFamily="34" charset="0"/>
                <a:cs typeface="Panton" panose="00000500000000000000" pitchFamily="50" charset="0"/>
              </a:rPr>
              <a:t> </a:t>
            </a:r>
            <a:endParaRPr lang="pt-PT" sz="1800" dirty="0">
              <a:solidFill>
                <a:schemeClr val="bg1"/>
              </a:solidFill>
              <a:effectLst/>
              <a:latin typeface="Panton" panose="00000500000000000000" pitchFamily="50" charset="0"/>
              <a:ea typeface="Calibri" panose="020F0502020204030204" pitchFamily="34" charset="0"/>
              <a:cs typeface="MinionPro-Regular"/>
            </a:endParaRPr>
          </a:p>
          <a:p>
            <a:pPr algn="r">
              <a:lnSpc>
                <a:spcPct val="120000"/>
              </a:lnSpc>
            </a:pPr>
            <a:endParaRPr lang="en-GB" sz="1800" dirty="0">
              <a:solidFill>
                <a:schemeClr val="bg1"/>
              </a:solidFill>
              <a:effectLst/>
              <a:latin typeface="Panton" panose="00000500000000000000" pitchFamily="50" charset="0"/>
              <a:ea typeface="Calibri" panose="020F0502020204030204" pitchFamily="34" charset="0"/>
              <a:cs typeface="Panton" panose="00000500000000000000" pitchFamily="50" charset="0"/>
            </a:endParaRPr>
          </a:p>
          <a:p>
            <a:pPr algn="r">
              <a:lnSpc>
                <a:spcPct val="120000"/>
              </a:lnSpc>
            </a:pPr>
            <a:endParaRPr lang="en-GB" dirty="0">
              <a:solidFill>
                <a:schemeClr val="bg1"/>
              </a:solidFill>
              <a:latin typeface="Panton" panose="00000500000000000000" pitchFamily="50" charset="0"/>
              <a:ea typeface="Calibri" panose="020F0502020204030204" pitchFamily="34" charset="0"/>
              <a:cs typeface="Panton" panose="00000500000000000000" pitchFamily="50" charset="0"/>
            </a:endParaRPr>
          </a:p>
          <a:p>
            <a:pPr algn="r">
              <a:lnSpc>
                <a:spcPct val="120000"/>
              </a:lnSpc>
            </a:pPr>
            <a:r>
              <a:rPr lang="en-GB" sz="1800" dirty="0">
                <a:solidFill>
                  <a:schemeClr val="bg1"/>
                </a:solidFill>
                <a:effectLst/>
                <a:latin typeface="Panton" panose="00000500000000000000" pitchFamily="50" charset="0"/>
                <a:ea typeface="Calibri" panose="020F0502020204030204" pitchFamily="34" charset="0"/>
                <a:cs typeface="Panton" panose="00000500000000000000" pitchFamily="50" charset="0"/>
              </a:rPr>
              <a:t> </a:t>
            </a:r>
            <a:endParaRPr lang="pt-PT" sz="1800" dirty="0">
              <a:solidFill>
                <a:schemeClr val="bg1"/>
              </a:solidFill>
              <a:effectLst/>
              <a:latin typeface="Panton" panose="00000500000000000000" pitchFamily="50" charset="0"/>
              <a:ea typeface="Calibri" panose="020F0502020204030204" pitchFamily="34" charset="0"/>
              <a:cs typeface="MinionPro-Regular"/>
            </a:endParaRPr>
          </a:p>
          <a:p>
            <a:pPr algn="r">
              <a:lnSpc>
                <a:spcPct val="120000"/>
              </a:lnSpc>
            </a:pPr>
            <a:r>
              <a:rPr lang="en-GB" sz="1000" dirty="0">
                <a:solidFill>
                  <a:schemeClr val="bg1"/>
                </a:solidFill>
                <a:effectLst/>
                <a:latin typeface="Panton" panose="00000500000000000000" pitchFamily="50" charset="0"/>
                <a:ea typeface="Calibri" panose="020F0502020204030204" pitchFamily="34" charset="0"/>
                <a:cs typeface="Panton" panose="00000500000000000000" pitchFamily="50" charset="0"/>
              </a:rPr>
              <a:t>Manager Development Recovery and DSP, </a:t>
            </a:r>
            <a:endParaRPr lang="pt-PT" sz="1000" dirty="0">
              <a:solidFill>
                <a:schemeClr val="bg1"/>
              </a:solidFill>
              <a:effectLst/>
              <a:latin typeface="Panton" panose="00000500000000000000" pitchFamily="50" charset="0"/>
              <a:ea typeface="Calibri" panose="020F0502020204030204" pitchFamily="34" charset="0"/>
              <a:cs typeface="MinionPro-Regular"/>
            </a:endParaRPr>
          </a:p>
          <a:p>
            <a:pPr algn="r">
              <a:lnSpc>
                <a:spcPct val="120000"/>
              </a:lnSpc>
            </a:pPr>
            <a:r>
              <a:rPr lang="pt-BR" sz="1000" dirty="0">
                <a:solidFill>
                  <a:schemeClr val="bg1"/>
                </a:solidFill>
                <a:effectLst/>
                <a:latin typeface="Panton" panose="00000500000000000000" pitchFamily="50" charset="0"/>
                <a:ea typeface="Calibri" panose="020F0502020204030204" pitchFamily="34" charset="0"/>
                <a:cs typeface="Panton" panose="00000500000000000000" pitchFamily="50" charset="0"/>
              </a:rPr>
              <a:t>Large Biopharma Company,</a:t>
            </a:r>
            <a:endParaRPr lang="pt-PT" sz="1000" dirty="0">
              <a:solidFill>
                <a:schemeClr val="bg1"/>
              </a:solidFill>
              <a:effectLst/>
              <a:latin typeface="Panton" panose="00000500000000000000" pitchFamily="50" charset="0"/>
              <a:ea typeface="Calibri" panose="020F0502020204030204" pitchFamily="34" charset="0"/>
              <a:cs typeface="MinionPro-Regular"/>
            </a:endParaRPr>
          </a:p>
          <a:p>
            <a:pPr algn="r">
              <a:lnSpc>
                <a:spcPct val="107000"/>
              </a:lnSpc>
              <a:spcAft>
                <a:spcPts val="800"/>
              </a:spcAft>
            </a:pPr>
            <a:r>
              <a:rPr lang="pt-PT" sz="1000" dirty="0" err="1">
                <a:solidFill>
                  <a:schemeClr val="bg1"/>
                </a:solidFill>
                <a:effectLst/>
                <a:latin typeface="Panton" panose="00000500000000000000" pitchFamily="50" charset="0"/>
                <a:ea typeface="Calibri" panose="020F0502020204030204" pitchFamily="34" charset="0"/>
                <a:cs typeface="Panton" panose="00000500000000000000" pitchFamily="50" charset="0"/>
              </a:rPr>
              <a:t>Germany</a:t>
            </a:r>
            <a:r>
              <a:rPr lang="pt-PT" sz="1000" dirty="0">
                <a:solidFill>
                  <a:schemeClr val="bg1"/>
                </a:solidFill>
                <a:effectLst/>
                <a:latin typeface="Panton" panose="00000500000000000000" pitchFamily="50" charset="0"/>
                <a:ea typeface="Calibri" panose="020F0502020204030204" pitchFamily="34" charset="0"/>
                <a:cs typeface="Panton" panose="00000500000000000000" pitchFamily="50" charset="0"/>
              </a:rPr>
              <a:t>.</a:t>
            </a:r>
            <a:endParaRPr lang="pt-PT" sz="1000" dirty="0">
              <a:solidFill>
                <a:schemeClr val="bg1"/>
              </a:solidFill>
              <a:effectLst/>
              <a:latin typeface="Panton" panose="00000500000000000000" pitchFamily="50" charset="0"/>
              <a:ea typeface="Calibri" panose="020F0502020204030204" pitchFamily="34" charset="0"/>
              <a:cs typeface="Times New Roman" panose="02020603050405020304" pitchFamily="18" charset="0"/>
            </a:endParaRPr>
          </a:p>
          <a:p>
            <a:endParaRPr lang="pt-PT" dirty="0"/>
          </a:p>
        </p:txBody>
      </p:sp>
      <p:pic>
        <p:nvPicPr>
          <p:cNvPr id="7" name="Gráfico 6">
            <a:extLst>
              <a:ext uri="{FF2B5EF4-FFF2-40B4-BE49-F238E27FC236}">
                <a16:creationId xmlns:a16="http://schemas.microsoft.com/office/drawing/2014/main" id="{7807F294-448A-48D5-886D-126E1F6F26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09218" y="1277011"/>
            <a:ext cx="714375" cy="485775"/>
          </a:xfrm>
          <a:prstGeom prst="rect">
            <a:avLst/>
          </a:prstGeom>
          <a:effectLst>
            <a:outerShdw blurRad="50800" dist="38100" dir="2700000" algn="tl" rotWithShape="0">
              <a:prstClr val="black">
                <a:alpha val="40000"/>
              </a:prstClr>
            </a:outerShdw>
          </a:effectLst>
        </p:spPr>
      </p:pic>
      <p:pic>
        <p:nvPicPr>
          <p:cNvPr id="8" name="Gráfico 7">
            <a:extLst>
              <a:ext uri="{FF2B5EF4-FFF2-40B4-BE49-F238E27FC236}">
                <a16:creationId xmlns:a16="http://schemas.microsoft.com/office/drawing/2014/main" id="{EB07A109-09BB-4D83-A1CB-9CC7750FA6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2855" y="3835321"/>
            <a:ext cx="714375" cy="485775"/>
          </a:xfrm>
          <a:prstGeom prst="rect">
            <a:avLst/>
          </a:prstGeom>
          <a:effectLst>
            <a:outerShdw blurRad="50800" dist="38100" dir="2700000" algn="tl" rotWithShape="0">
              <a:prstClr val="black">
                <a:alpha val="40000"/>
              </a:prstClr>
            </a:outerShdw>
          </a:effectLst>
        </p:spPr>
      </p:pic>
      <p:sp>
        <p:nvSpPr>
          <p:cNvPr id="9" name="Retângulo 8">
            <a:extLst>
              <a:ext uri="{FF2B5EF4-FFF2-40B4-BE49-F238E27FC236}">
                <a16:creationId xmlns:a16="http://schemas.microsoft.com/office/drawing/2014/main" id="{ADE0DB53-10B5-40AF-B957-0EB8C7758624}"/>
              </a:ext>
            </a:extLst>
          </p:cNvPr>
          <p:cNvSpPr/>
          <p:nvPr/>
        </p:nvSpPr>
        <p:spPr>
          <a:xfrm>
            <a:off x="0" y="0"/>
            <a:ext cx="660903" cy="6858000"/>
          </a:xfrm>
          <a:prstGeom prst="rect">
            <a:avLst/>
          </a:prstGeom>
          <a:solidFill>
            <a:srgbClr val="FAC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Imagem 11">
            <a:extLst>
              <a:ext uri="{FF2B5EF4-FFF2-40B4-BE49-F238E27FC236}">
                <a16:creationId xmlns:a16="http://schemas.microsoft.com/office/drawing/2014/main" id="{431F07E2-7192-454D-80D9-FCF49D4A78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3316" y="1655941"/>
            <a:ext cx="7646378" cy="5405649"/>
          </a:xfrm>
          <a:prstGeom prst="rect">
            <a:avLst/>
          </a:prstGeom>
        </p:spPr>
      </p:pic>
    </p:spTree>
    <p:extLst>
      <p:ext uri="{BB962C8B-B14F-4D97-AF65-F5344CB8AC3E}">
        <p14:creationId xmlns:p14="http://schemas.microsoft.com/office/powerpoint/2010/main" val="265533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1AF45C7-8530-4751-AFBE-F73D8E9154E4}"/>
              </a:ext>
            </a:extLst>
          </p:cNvPr>
          <p:cNvGrpSpPr/>
          <p:nvPr/>
        </p:nvGrpSpPr>
        <p:grpSpPr>
          <a:xfrm>
            <a:off x="5200036" y="523874"/>
            <a:ext cx="1788389" cy="5333813"/>
            <a:chOff x="3871798" y="1672614"/>
            <a:chExt cx="1388436" cy="4140966"/>
          </a:xfrm>
        </p:grpSpPr>
        <p:sp>
          <p:nvSpPr>
            <p:cNvPr id="7" name="Arc 3">
              <a:extLst>
                <a:ext uri="{FF2B5EF4-FFF2-40B4-BE49-F238E27FC236}">
                  <a16:creationId xmlns:a16="http://schemas.microsoft.com/office/drawing/2014/main" id="{1EBF79A5-7081-46AD-91B6-F25E4B8FE2CD}"/>
                </a:ext>
              </a:extLst>
            </p:cNvPr>
            <p:cNvSpPr/>
            <p:nvPr/>
          </p:nvSpPr>
          <p:spPr>
            <a:xfrm>
              <a:off x="3883766" y="4437112"/>
              <a:ext cx="1376468" cy="1376468"/>
            </a:xfrm>
            <a:prstGeom prst="arc">
              <a:avLst>
                <a:gd name="adj1" fmla="val 3657515"/>
                <a:gd name="adj2" fmla="val 15912259"/>
              </a:avLst>
            </a:prstGeom>
            <a:ln w="165100">
              <a:solidFill>
                <a:srgbClr val="FACD9D"/>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8" name="Arc 4">
              <a:extLst>
                <a:ext uri="{FF2B5EF4-FFF2-40B4-BE49-F238E27FC236}">
                  <a16:creationId xmlns:a16="http://schemas.microsoft.com/office/drawing/2014/main" id="{00FFB066-4315-4CF1-BB28-420C74B9E5DB}"/>
                </a:ext>
              </a:extLst>
            </p:cNvPr>
            <p:cNvSpPr/>
            <p:nvPr/>
          </p:nvSpPr>
          <p:spPr>
            <a:xfrm flipH="1">
              <a:off x="3871798" y="3040766"/>
              <a:ext cx="1376468" cy="1376468"/>
            </a:xfrm>
            <a:prstGeom prst="arc">
              <a:avLst>
                <a:gd name="adj1" fmla="val 5478932"/>
                <a:gd name="adj2" fmla="val 16740799"/>
              </a:avLst>
            </a:prstGeom>
            <a:ln w="165100">
              <a:solidFill>
                <a:srgbClr val="FACD9D"/>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9" name="Arc 5">
              <a:extLst>
                <a:ext uri="{FF2B5EF4-FFF2-40B4-BE49-F238E27FC236}">
                  <a16:creationId xmlns:a16="http://schemas.microsoft.com/office/drawing/2014/main" id="{2F27BF7B-9C91-4D88-87A3-C8E337D07222}"/>
                </a:ext>
              </a:extLst>
            </p:cNvPr>
            <p:cNvSpPr/>
            <p:nvPr/>
          </p:nvSpPr>
          <p:spPr>
            <a:xfrm>
              <a:off x="3871798" y="1672614"/>
              <a:ext cx="1376468" cy="1376468"/>
            </a:xfrm>
            <a:prstGeom prst="arc">
              <a:avLst>
                <a:gd name="adj1" fmla="val 6266444"/>
                <a:gd name="adj2" fmla="val 19078973"/>
              </a:avLst>
            </a:prstGeom>
            <a:ln w="165100">
              <a:solidFill>
                <a:srgbClr val="FACD9D"/>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10" name="Oval 9">
              <a:extLst>
                <a:ext uri="{FF2B5EF4-FFF2-40B4-BE49-F238E27FC236}">
                  <a16:creationId xmlns:a16="http://schemas.microsoft.com/office/drawing/2014/main" id="{6AF444EE-2A23-4A2A-8414-7B0B86C040BF}"/>
                </a:ext>
              </a:extLst>
            </p:cNvPr>
            <p:cNvSpPr/>
            <p:nvPr/>
          </p:nvSpPr>
          <p:spPr>
            <a:xfrm>
              <a:off x="4139952" y="1928800"/>
              <a:ext cx="864096" cy="864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Oval 10">
              <a:extLst>
                <a:ext uri="{FF2B5EF4-FFF2-40B4-BE49-F238E27FC236}">
                  <a16:creationId xmlns:a16="http://schemas.microsoft.com/office/drawing/2014/main" id="{9D7389D2-A2C2-46CD-97AC-9466B7023DEA}"/>
                </a:ext>
              </a:extLst>
            </p:cNvPr>
            <p:cNvSpPr/>
            <p:nvPr/>
          </p:nvSpPr>
          <p:spPr>
            <a:xfrm>
              <a:off x="4139952" y="3296952"/>
              <a:ext cx="864096" cy="864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1">
              <a:extLst>
                <a:ext uri="{FF2B5EF4-FFF2-40B4-BE49-F238E27FC236}">
                  <a16:creationId xmlns:a16="http://schemas.microsoft.com/office/drawing/2014/main" id="{2D65F806-30EF-4DD1-8565-EB4864670B7E}"/>
                </a:ext>
              </a:extLst>
            </p:cNvPr>
            <p:cNvSpPr/>
            <p:nvPr/>
          </p:nvSpPr>
          <p:spPr>
            <a:xfrm>
              <a:off x="4139952" y="4698776"/>
              <a:ext cx="864096" cy="864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4" name="Marcador de Posição de Conteúdo 12">
            <a:extLst>
              <a:ext uri="{FF2B5EF4-FFF2-40B4-BE49-F238E27FC236}">
                <a16:creationId xmlns:a16="http://schemas.microsoft.com/office/drawing/2014/main" id="{11731534-50A3-464F-A7A0-1EBDA0A0507F}"/>
              </a:ext>
            </a:extLst>
          </p:cNvPr>
          <p:cNvSpPr txBox="1">
            <a:spLocks/>
          </p:cNvSpPr>
          <p:nvPr/>
        </p:nvSpPr>
        <p:spPr>
          <a:xfrm>
            <a:off x="7102015" y="895472"/>
            <a:ext cx="4041084" cy="1130681"/>
          </a:xfrm>
          <a:prstGeom prst="rect">
            <a:avLst/>
          </a:prstGeom>
        </p:spPr>
        <p:txBody>
          <a:bodyPr vert="horz" lIns="91440" tIns="45720" rIns="91440" bIns="4572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800" b="1" i="0" u="none" strike="noStrike" baseline="0">
                <a:solidFill>
                  <a:srgbClr val="FACD9D"/>
                </a:solidFill>
                <a:latin typeface="Panton" panose="00000500000000000000" pitchFamily="50" charset="0"/>
              </a:rPr>
              <a:t>CUSTOMIZABLE</a:t>
            </a:r>
          </a:p>
          <a:p>
            <a:pPr marL="0" indent="0" algn="l">
              <a:buNone/>
            </a:pPr>
            <a:r>
              <a:rPr lang="en-GB" sz="1400" b="0" i="0" u="none" strike="noStrike" baseline="0">
                <a:solidFill>
                  <a:schemeClr val="bg1"/>
                </a:solidFill>
                <a:latin typeface="Panton" panose="00000500000000000000" pitchFamily="50" charset="0"/>
              </a:rPr>
              <a:t>We will customize the functionalities of your iSEE™ platform to address your organization’s unique requirements. This will enhance your team’s performance.</a:t>
            </a:r>
            <a:endParaRPr lang="en-GB" sz="1400">
              <a:solidFill>
                <a:schemeClr val="bg1"/>
              </a:solidFill>
              <a:effectLst/>
              <a:latin typeface="Panton" panose="00000500000000000000" pitchFamily="50" charset="0"/>
              <a:ea typeface="Calibri" panose="020F0502020204030204" pitchFamily="34" charset="0"/>
              <a:cs typeface="Times New Roman" panose="02020603050405020304" pitchFamily="18" charset="0"/>
            </a:endParaRPr>
          </a:p>
        </p:txBody>
      </p:sp>
      <p:sp>
        <p:nvSpPr>
          <p:cNvPr id="15" name="Marcador de Posição de Conteúdo 12">
            <a:extLst>
              <a:ext uri="{FF2B5EF4-FFF2-40B4-BE49-F238E27FC236}">
                <a16:creationId xmlns:a16="http://schemas.microsoft.com/office/drawing/2014/main" id="{9E2C4FEB-819D-439F-A897-5F404FB3BEEF}"/>
              </a:ext>
            </a:extLst>
          </p:cNvPr>
          <p:cNvSpPr txBox="1">
            <a:spLocks/>
          </p:cNvSpPr>
          <p:nvPr/>
        </p:nvSpPr>
        <p:spPr>
          <a:xfrm>
            <a:off x="1284635" y="2260531"/>
            <a:ext cx="4041084" cy="1714692"/>
          </a:xfrm>
          <a:prstGeom prst="rect">
            <a:avLst/>
          </a:prstGeom>
        </p:spPr>
        <p:txBody>
          <a:bodyPr vert="horz" lIns="91440" tIns="45720" rIns="91440" bIns="4572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800" b="1" i="0" u="none" strike="noStrike" baseline="0">
                <a:solidFill>
                  <a:srgbClr val="FACD9D"/>
                </a:solidFill>
                <a:latin typeface="Panton" panose="00000500000000000000" pitchFamily="50" charset="0"/>
              </a:rPr>
              <a:t>DATA INTEGRITY</a:t>
            </a:r>
          </a:p>
          <a:p>
            <a:pPr marL="0" indent="0" algn="l">
              <a:buNone/>
            </a:pPr>
            <a:r>
              <a:rPr lang="en-GB" sz="1400" b="0" i="0" u="none" strike="noStrike" baseline="0">
                <a:solidFill>
                  <a:schemeClr val="bg1"/>
                </a:solidFill>
                <a:latin typeface="Panton" panose="00000500000000000000" pitchFamily="50" charset="0"/>
              </a:rPr>
              <a:t>We will assure the integrity of your data so that it remains an asset in the manufacture of your products. We will load your historical data, batch records, SOPs, and templates into iSEE</a:t>
            </a:r>
            <a:r>
              <a:rPr lang="en-GB" sz="1400" b="0" i="0" u="none" strike="noStrike" baseline="30000">
                <a:solidFill>
                  <a:schemeClr val="bg1"/>
                </a:solidFill>
                <a:latin typeface="Panton" panose="00000500000000000000" pitchFamily="50" charset="0"/>
              </a:rPr>
              <a:t>TM</a:t>
            </a:r>
            <a:r>
              <a:rPr lang="en-GB" sz="1400" b="0" i="0" u="none" strike="noStrike" baseline="0">
                <a:solidFill>
                  <a:schemeClr val="bg1"/>
                </a:solidFill>
                <a:latin typeface="Panton" panose="00000500000000000000" pitchFamily="50" charset="0"/>
              </a:rPr>
              <a:t> so that you only get the benefits of adopting a new tool with no data losses.</a:t>
            </a:r>
            <a:endParaRPr lang="en-GB" sz="1400">
              <a:solidFill>
                <a:schemeClr val="bg1"/>
              </a:solidFill>
              <a:effectLst/>
              <a:latin typeface="Panton" panose="00000500000000000000" pitchFamily="50" charset="0"/>
              <a:ea typeface="Calibri" panose="020F0502020204030204" pitchFamily="34" charset="0"/>
              <a:cs typeface="Times New Roman" panose="02020603050405020304" pitchFamily="18" charset="0"/>
            </a:endParaRPr>
          </a:p>
        </p:txBody>
      </p:sp>
      <p:sp>
        <p:nvSpPr>
          <p:cNvPr id="16" name="Marcador de Posição de Conteúdo 12">
            <a:extLst>
              <a:ext uri="{FF2B5EF4-FFF2-40B4-BE49-F238E27FC236}">
                <a16:creationId xmlns:a16="http://schemas.microsoft.com/office/drawing/2014/main" id="{0B847F11-666D-4B97-AD8B-E5D1FB84F252}"/>
              </a:ext>
            </a:extLst>
          </p:cNvPr>
          <p:cNvSpPr txBox="1">
            <a:spLocks/>
          </p:cNvSpPr>
          <p:nvPr/>
        </p:nvSpPr>
        <p:spPr>
          <a:xfrm>
            <a:off x="7102015" y="4405859"/>
            <a:ext cx="4041084" cy="1130681"/>
          </a:xfrm>
          <a:prstGeom prst="rect">
            <a:avLst/>
          </a:prstGeom>
        </p:spPr>
        <p:txBody>
          <a:bodyPr vert="horz" lIns="91440" tIns="45720" rIns="91440" bIns="4572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800" b="1" i="0" u="none" strike="noStrike" baseline="0">
                <a:solidFill>
                  <a:srgbClr val="FACD9D"/>
                </a:solidFill>
                <a:latin typeface="Panton-Bold" panose="00000800000000000000" pitchFamily="50" charset="0"/>
              </a:rPr>
              <a:t>AUDIT TRAIL</a:t>
            </a:r>
          </a:p>
          <a:p>
            <a:pPr marL="0" indent="0" algn="l">
              <a:buNone/>
            </a:pPr>
            <a:r>
              <a:rPr lang="en-GB" sz="1400" b="0" i="0" u="none" strike="noStrike" baseline="0">
                <a:solidFill>
                  <a:schemeClr val="bg1"/>
                </a:solidFill>
                <a:latin typeface="Panton-Regular" panose="00000500000000000000" pitchFamily="50" charset="0"/>
              </a:rPr>
              <a:t>iSEE</a:t>
            </a:r>
            <a:r>
              <a:rPr lang="en-GB" sz="1400" b="0" i="0" u="none" strike="noStrike" baseline="30000">
                <a:solidFill>
                  <a:schemeClr val="bg1"/>
                </a:solidFill>
                <a:latin typeface="Panton-Regular" panose="00000500000000000000" pitchFamily="50" charset="0"/>
              </a:rPr>
              <a:t>TM</a:t>
            </a:r>
            <a:r>
              <a:rPr lang="en-GB" sz="1400" b="0" i="0" u="none" strike="noStrike" baseline="0">
                <a:solidFill>
                  <a:schemeClr val="bg1"/>
                </a:solidFill>
                <a:latin typeface="Panton-Regular" panose="00000500000000000000" pitchFamily="50" charset="0"/>
              </a:rPr>
              <a:t>'s audit log records all changes, the time of the event, the person causing the event and respective role, so you may be aware what is happening within your process.</a:t>
            </a:r>
            <a:endParaRPr lang="en-GB" sz="1400">
              <a:solidFill>
                <a:schemeClr val="bg1"/>
              </a:solidFill>
              <a:effectLst/>
              <a:latin typeface="Panton" panose="00000500000000000000" pitchFamily="50" charset="0"/>
              <a:ea typeface="Calibri" panose="020F0502020204030204" pitchFamily="34" charset="0"/>
              <a:cs typeface="Times New Roman" panose="02020603050405020304" pitchFamily="18" charset="0"/>
            </a:endParaRPr>
          </a:p>
        </p:txBody>
      </p:sp>
      <p:pic>
        <p:nvPicPr>
          <p:cNvPr id="18" name="Gráfico 17">
            <a:extLst>
              <a:ext uri="{FF2B5EF4-FFF2-40B4-BE49-F238E27FC236}">
                <a16:creationId xmlns:a16="http://schemas.microsoft.com/office/drawing/2014/main" id="{4613EF0D-DB55-49FC-82C9-EBC57A5388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8316" y="996664"/>
            <a:ext cx="663086" cy="827391"/>
          </a:xfrm>
          <a:prstGeom prst="rect">
            <a:avLst/>
          </a:prstGeom>
        </p:spPr>
      </p:pic>
      <p:pic>
        <p:nvPicPr>
          <p:cNvPr id="20" name="Gráfico 19">
            <a:extLst>
              <a:ext uri="{FF2B5EF4-FFF2-40B4-BE49-F238E27FC236}">
                <a16:creationId xmlns:a16="http://schemas.microsoft.com/office/drawing/2014/main" id="{E35FB75B-5BF1-4451-8C71-8690BF8316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5037" y="2841799"/>
            <a:ext cx="613871" cy="677927"/>
          </a:xfrm>
          <a:prstGeom prst="rect">
            <a:avLst/>
          </a:prstGeom>
        </p:spPr>
      </p:pic>
      <p:pic>
        <p:nvPicPr>
          <p:cNvPr id="22" name="Gráfico 21">
            <a:extLst>
              <a:ext uri="{FF2B5EF4-FFF2-40B4-BE49-F238E27FC236}">
                <a16:creationId xmlns:a16="http://schemas.microsoft.com/office/drawing/2014/main" id="{C9BE6B55-3ABE-40C7-87D8-C00525E8C1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75687" y="4555271"/>
            <a:ext cx="626367" cy="750720"/>
          </a:xfrm>
          <a:prstGeom prst="rect">
            <a:avLst/>
          </a:prstGeom>
        </p:spPr>
      </p:pic>
      <p:cxnSp>
        <p:nvCxnSpPr>
          <p:cNvPr id="28" name="Conexão reta 27">
            <a:extLst>
              <a:ext uri="{FF2B5EF4-FFF2-40B4-BE49-F238E27FC236}">
                <a16:creationId xmlns:a16="http://schemas.microsoft.com/office/drawing/2014/main" id="{367C5413-5146-4AF1-92B1-A7B1DD47C230}"/>
              </a:ext>
            </a:extLst>
          </p:cNvPr>
          <p:cNvCxnSpPr>
            <a:cxnSpLocks/>
          </p:cNvCxnSpPr>
          <p:nvPr/>
        </p:nvCxnSpPr>
        <p:spPr>
          <a:xfrm>
            <a:off x="0" y="6306208"/>
            <a:ext cx="12192000" cy="0"/>
          </a:xfrm>
          <a:prstGeom prst="line">
            <a:avLst/>
          </a:prstGeom>
          <a:ln w="12700">
            <a:solidFill>
              <a:srgbClr val="FACD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230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1D1E0A-DA5D-4641-81E7-8D6178810EE5}"/>
              </a:ext>
            </a:extLst>
          </p:cNvPr>
          <p:cNvSpPr/>
          <p:nvPr/>
        </p:nvSpPr>
        <p:spPr>
          <a:xfrm>
            <a:off x="11537624" y="0"/>
            <a:ext cx="660903"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a:extLst>
              <a:ext uri="{FF2B5EF4-FFF2-40B4-BE49-F238E27FC236}">
                <a16:creationId xmlns:a16="http://schemas.microsoft.com/office/drawing/2014/main" id="{BE0C9BDB-9F05-4218-99C7-E530C4CFD625}"/>
              </a:ext>
            </a:extLst>
          </p:cNvPr>
          <p:cNvSpPr/>
          <p:nvPr/>
        </p:nvSpPr>
        <p:spPr>
          <a:xfrm>
            <a:off x="0" y="0"/>
            <a:ext cx="660903" cy="6858000"/>
          </a:xfrm>
          <a:prstGeom prst="rect">
            <a:avLst/>
          </a:prstGeom>
          <a:solidFill>
            <a:srgbClr val="FF9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 4">
            <a:extLst>
              <a:ext uri="{FF2B5EF4-FFF2-40B4-BE49-F238E27FC236}">
                <a16:creationId xmlns:a16="http://schemas.microsoft.com/office/drawing/2014/main" id="{5BC47C67-B2A1-4E8D-92D0-9333B70F157A}"/>
              </a:ext>
            </a:extLst>
          </p:cNvPr>
          <p:cNvPicPr>
            <a:picLocks noChangeAspect="1"/>
          </p:cNvPicPr>
          <p:nvPr/>
        </p:nvPicPr>
        <p:blipFill>
          <a:blip r:embed="rId2">
            <a:alphaModFix amt="65000"/>
            <a:extLst>
              <a:ext uri="{28A0092B-C50C-407E-A947-70E740481C1C}">
                <a14:useLocalDpi xmlns:a14="http://schemas.microsoft.com/office/drawing/2010/main" val="0"/>
              </a:ext>
            </a:extLst>
          </a:blip>
          <a:srcRect l="3182" r="3182"/>
          <a:stretch/>
        </p:blipFill>
        <p:spPr>
          <a:xfrm>
            <a:off x="660903" y="0"/>
            <a:ext cx="10876721" cy="6858000"/>
          </a:xfrm>
          <a:prstGeom prst="rect">
            <a:avLst/>
          </a:prstGeom>
        </p:spPr>
      </p:pic>
      <p:sp>
        <p:nvSpPr>
          <p:cNvPr id="6" name="Título 1">
            <a:extLst>
              <a:ext uri="{FF2B5EF4-FFF2-40B4-BE49-F238E27FC236}">
                <a16:creationId xmlns:a16="http://schemas.microsoft.com/office/drawing/2014/main" id="{21246095-D6B8-453A-95F1-4F2411E63604}"/>
              </a:ext>
            </a:extLst>
          </p:cNvPr>
          <p:cNvSpPr txBox="1">
            <a:spLocks/>
          </p:cNvSpPr>
          <p:nvPr/>
        </p:nvSpPr>
        <p:spPr>
          <a:xfrm>
            <a:off x="841463" y="2771570"/>
            <a:ext cx="10515600" cy="1314860"/>
          </a:xfrm>
          <a:prstGeom prst="rect">
            <a:avLst/>
          </a:prstGeom>
        </p:spPr>
        <p:txBody>
          <a:bodyPr anchor="ctr">
            <a:normAutofit/>
          </a:bodyPr>
          <a:lstStyle>
            <a:lvl1pPr algn="l" defTabSz="914377"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pPr algn="ctr"/>
            <a:r>
              <a:rPr lang="pt-PT" sz="6000" b="1" i="0" u="none" strike="noStrike" baseline="0" dirty="0">
                <a:solidFill>
                  <a:srgbClr val="FF9015"/>
                </a:solidFill>
              </a:rPr>
              <a:t>WHAT IS INSIDE </a:t>
            </a:r>
            <a:r>
              <a:rPr lang="pt-PT" sz="6000" b="1" i="0" u="none" strike="noStrike" baseline="0" dirty="0" err="1">
                <a:solidFill>
                  <a:srgbClr val="FF9015"/>
                </a:solidFill>
              </a:rPr>
              <a:t>iSEE</a:t>
            </a:r>
            <a:r>
              <a:rPr lang="pt-PT" sz="6000" b="1" i="0" u="none" strike="noStrike" baseline="30000" dirty="0" err="1">
                <a:solidFill>
                  <a:srgbClr val="FF9015"/>
                </a:solidFill>
              </a:rPr>
              <a:t>TM</a:t>
            </a:r>
            <a:endParaRPr lang="pt-PT" sz="6000" b="1" baseline="30000" dirty="0">
              <a:solidFill>
                <a:srgbClr val="FF9015"/>
              </a:solidFill>
            </a:endParaRPr>
          </a:p>
        </p:txBody>
      </p:sp>
    </p:spTree>
    <p:extLst>
      <p:ext uri="{BB962C8B-B14F-4D97-AF65-F5344CB8AC3E}">
        <p14:creationId xmlns:p14="http://schemas.microsoft.com/office/powerpoint/2010/main" val="2213238246"/>
      </p:ext>
    </p:extLst>
  </p:cSld>
  <p:clrMapOvr>
    <a:masterClrMapping/>
  </p:clrMapOvr>
</p:sld>
</file>

<file path=ppt/theme/theme1.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odelo de apresentaçã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69E9625FD3E44784871725F4B3ED1C" ma:contentTypeVersion="12" ma:contentTypeDescription="Create a new document." ma:contentTypeScope="" ma:versionID="edadebc04bcb5d15c9189f9922600566">
  <xsd:schema xmlns:xsd="http://www.w3.org/2001/XMLSchema" xmlns:xs="http://www.w3.org/2001/XMLSchema" xmlns:p="http://schemas.microsoft.com/office/2006/metadata/properties" xmlns:ns2="610af301-aa81-4794-8436-e1809c74a924" xmlns:ns3="6eb33e0b-4b89-4d6d-a047-133b446789f3" targetNamespace="http://schemas.microsoft.com/office/2006/metadata/properties" ma:root="true" ma:fieldsID="8c7a0e263f078b4566946d561012be09" ns2:_="" ns3:_="">
    <xsd:import namespace="610af301-aa81-4794-8436-e1809c74a924"/>
    <xsd:import namespace="6eb33e0b-4b89-4d6d-a047-133b446789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af301-aa81-4794-8436-e1809c74a9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3978e92-4e52-4c41-94ac-7bf1f4e9b0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b33e0b-4b89-4d6d-a047-133b446789f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1abb473-21e0-4c23-ac34-ba4718dc5c49}" ma:internalName="TaxCatchAll" ma:showField="CatchAllData" ma:web="6eb33e0b-4b89-4d6d-a047-133b446789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0af301-aa81-4794-8436-e1809c74a924">
      <Terms xmlns="http://schemas.microsoft.com/office/infopath/2007/PartnerControls"/>
    </lcf76f155ced4ddcb4097134ff3c332f>
    <TaxCatchAll xmlns="6eb33e0b-4b89-4d6d-a047-133b446789f3" xsi:nil="true"/>
  </documentManagement>
</p:properties>
</file>

<file path=customXml/itemProps1.xml><?xml version="1.0" encoding="utf-8"?>
<ds:datastoreItem xmlns:ds="http://schemas.openxmlformats.org/officeDocument/2006/customXml" ds:itemID="{F4727B78-18B0-4478-84FF-A2E74A39309F}"/>
</file>

<file path=customXml/itemProps2.xml><?xml version="1.0" encoding="utf-8"?>
<ds:datastoreItem xmlns:ds="http://schemas.openxmlformats.org/officeDocument/2006/customXml" ds:itemID="{6E56636C-38C8-4B7E-978A-DF4297CD006A}"/>
</file>

<file path=customXml/itemProps3.xml><?xml version="1.0" encoding="utf-8"?>
<ds:datastoreItem xmlns:ds="http://schemas.openxmlformats.org/officeDocument/2006/customXml" ds:itemID="{2BD316F1-8C2B-42CD-A102-0BDA337DA38B}"/>
</file>

<file path=docProps/app.xml><?xml version="1.0" encoding="utf-8"?>
<Properties xmlns="http://schemas.openxmlformats.org/officeDocument/2006/extended-properties" xmlns:vt="http://schemas.openxmlformats.org/officeDocument/2006/docPropsVTypes">
  <TotalTime>18745</TotalTime>
  <Words>1498</Words>
  <Application>Microsoft Office PowerPoint</Application>
  <PresentationFormat>Widescreen</PresentationFormat>
  <Paragraphs>174</Paragraphs>
  <Slides>25</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Arial</vt:lpstr>
      <vt:lpstr>Calibri</vt:lpstr>
      <vt:lpstr>Calibri Light</vt:lpstr>
      <vt:lpstr>MinionPro-Regular</vt:lpstr>
      <vt:lpstr>Panton</vt:lpstr>
      <vt:lpstr>Panton ExtraBold</vt:lpstr>
      <vt:lpstr>Panton Light</vt:lpstr>
      <vt:lpstr>Panton-Bold</vt:lpstr>
      <vt:lpstr>Panton-Regular</vt:lpstr>
      <vt:lpstr>Wingdings</vt:lpstr>
      <vt:lpstr>1_Tema do Office</vt:lpstr>
      <vt:lpstr>Custom Design</vt:lpstr>
      <vt:lpstr>2_Modelo de apresentação personalizado</vt:lpstr>
      <vt:lpstr>PowerPoint Presentation</vt:lpstr>
      <vt:lpstr>BROCHURE</vt:lpstr>
      <vt:lpstr>MEET iSEETM</vt:lpstr>
      <vt:lpstr>BENEFITS CAPTURED THROUGHOUT THE ORGANIZATION</vt:lpstr>
      <vt:lpstr>PowerPoint Presentation</vt:lpstr>
      <vt:lpstr>TURN INFORMATION INTO KNOWLEDGE AND KNOWLEDGE INTO ACTIONS</vt:lpstr>
      <vt:lpstr>PowerPoint Presentation</vt:lpstr>
      <vt:lpstr>PowerPoint Presentation</vt:lpstr>
      <vt:lpstr>PowerPoint Presentation</vt:lpstr>
      <vt:lpstr>WHAT IS INSIDE iSEETM</vt:lpstr>
      <vt:lpstr>CORE FUNCTIONALITIES</vt:lpstr>
      <vt:lpstr>CORE FUNCTIONALITIES</vt:lpstr>
      <vt:lpstr>CORE FUNCTIONALITIES</vt:lpstr>
      <vt:lpstr>CORE FUNCTIONALITIES</vt:lpstr>
      <vt:lpstr>CORE FUNCTIONALITIES</vt:lpstr>
      <vt:lpstr>CORE FUNCTIONALITIES</vt:lpstr>
      <vt:lpstr>WHAT IS INSIDE iSEETM</vt:lpstr>
      <vt:lpstr>UNIQUE &amp; ADVANCED FUNCTIONALITIES</vt:lpstr>
      <vt:lpstr>UNIQUE &amp; ADVANCED FUNCTIONALITIES</vt:lpstr>
      <vt:lpstr>UNIQUE &amp; ADVANCED FUNCTIONALITIES</vt:lpstr>
      <vt:lpstr>UNIQUE &amp; ADVANCED FUNCTIONALITIES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Jessica E. Pestana</dc:creator>
  <cp:lastModifiedBy>Jessica E. Pestana</cp:lastModifiedBy>
  <cp:revision>195</cp:revision>
  <dcterms:created xsi:type="dcterms:W3CDTF">2020-08-10T08:57:58Z</dcterms:created>
  <dcterms:modified xsi:type="dcterms:W3CDTF">2021-07-05T09:52:23Z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0x0101003169E9625FD3E44784871725F4B3ED1C</vt:lpwstr>
  </property>
</Properties>
</file>